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29"/>
  </p:notesMasterIdLst>
  <p:sldIdLst>
    <p:sldId id="256" r:id="rId5"/>
    <p:sldId id="257" r:id="rId6"/>
    <p:sldId id="266" r:id="rId7"/>
    <p:sldId id="259" r:id="rId8"/>
    <p:sldId id="260" r:id="rId9"/>
    <p:sldId id="261" r:id="rId10"/>
    <p:sldId id="262" r:id="rId11"/>
    <p:sldId id="263" r:id="rId12"/>
    <p:sldId id="258" r:id="rId13"/>
    <p:sldId id="267" r:id="rId14"/>
    <p:sldId id="264" r:id="rId15"/>
    <p:sldId id="265" r:id="rId16"/>
    <p:sldId id="268" r:id="rId17"/>
    <p:sldId id="269" r:id="rId18"/>
    <p:sldId id="270" r:id="rId19"/>
    <p:sldId id="271" r:id="rId20"/>
    <p:sldId id="272" r:id="rId21"/>
    <p:sldId id="273" r:id="rId22"/>
    <p:sldId id="275" r:id="rId23"/>
    <p:sldId id="276" r:id="rId24"/>
    <p:sldId id="277" r:id="rId25"/>
    <p:sldId id="274" r:id="rId26"/>
    <p:sldId id="278" r:id="rId27"/>
    <p:sldId id="280" r:id="rId2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175910-78DA-4B51-976D-A6F3239C9C55}" type="datetimeFigureOut">
              <a:rPr lang="en-US" smtClean="0"/>
              <a:pPr/>
              <a:t>2/19/2010</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D662162-9DD9-4CF9-B725-C421A6BD3E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a:t>
            </a:r>
            <a:r>
              <a:rPr lang="en-US" baseline="0" dirty="0" smtClean="0"/>
              <a:t> week while on vacation while switching between mohitos, </a:t>
            </a:r>
            <a:r>
              <a:rPr lang="en-US" baseline="0" dirty="0" err="1" smtClean="0"/>
              <a:t>mai</a:t>
            </a:r>
            <a:r>
              <a:rPr lang="en-US" baseline="0" dirty="0" smtClean="0"/>
              <a:t> </a:t>
            </a:r>
            <a:r>
              <a:rPr lang="en-US" baseline="0" dirty="0" err="1" smtClean="0"/>
              <a:t>tais</a:t>
            </a:r>
            <a:r>
              <a:rPr lang="en-US" baseline="0" dirty="0" smtClean="0"/>
              <a:t> and </a:t>
            </a:r>
            <a:r>
              <a:rPr lang="en-US" baseline="0" dirty="0" err="1" smtClean="0"/>
              <a:t>pina</a:t>
            </a:r>
            <a:r>
              <a:rPr lang="en-US" baseline="0" dirty="0" smtClean="0"/>
              <a:t> coladas, I worked my way through David Weinberger’s </a:t>
            </a:r>
            <a:r>
              <a:rPr lang="en-US" i="1" baseline="0" dirty="0" smtClean="0"/>
              <a:t>Everything is miscellaneous </a:t>
            </a:r>
            <a:r>
              <a:rPr lang="en-US" baseline="0" dirty="0" smtClean="0"/>
              <a:t>and it fueled many thoughts, perhaps alcohol induced, about the current state of </a:t>
            </a:r>
            <a:r>
              <a:rPr lang="en-US" baseline="0" dirty="0" err="1" smtClean="0"/>
              <a:t>findability</a:t>
            </a:r>
            <a:r>
              <a:rPr lang="en-US" baseline="0" dirty="0" smtClean="0"/>
              <a:t> and accessibility for library resources. By accessibility here I am meaning the ability to get access to or delivery of the found item.</a:t>
            </a:r>
          </a:p>
          <a:p>
            <a:endParaRPr lang="en-US" baseline="0" dirty="0" smtClean="0"/>
          </a:p>
          <a:p>
            <a:r>
              <a:rPr lang="en-US" baseline="0" dirty="0" smtClean="0"/>
              <a:t>One of Weinberger’s key premises is that with the Web information is now all piled in a heap and the way we order information to achieve knowledge is radically changing.</a:t>
            </a:r>
            <a:endParaRPr lang="en-US" dirty="0"/>
          </a:p>
        </p:txBody>
      </p:sp>
      <p:sp>
        <p:nvSpPr>
          <p:cNvPr id="4" name="Slide Number Placeholder 3"/>
          <p:cNvSpPr>
            <a:spLocks noGrp="1"/>
          </p:cNvSpPr>
          <p:nvPr>
            <p:ph type="sldNum" sz="quarter" idx="10"/>
          </p:nvPr>
        </p:nvSpPr>
        <p:spPr/>
        <p:txBody>
          <a:bodyPr/>
          <a:lstStyle/>
          <a:p>
            <a:fld id="{530AD244-16D6-428D-9BD5-438E3B3D9341}"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CLICK</a:t>
            </a:r>
            <a:r>
              <a:rPr lang="en-US" baseline="0" dirty="0" smtClean="0"/>
              <a:t> 1: </a:t>
            </a:r>
            <a:r>
              <a:rPr lang="en-US" dirty="0" smtClean="0"/>
              <a:t>Here we see our</a:t>
            </a:r>
            <a:r>
              <a:rPr lang="en-US" baseline="0" dirty="0" smtClean="0"/>
              <a:t> most traditional form of library materials, books on the shelf. In Weinberger’s model of ordering information this is the First order of order, we are putting the objects themselves in a pre-determined order.</a:t>
            </a:r>
          </a:p>
          <a:p>
            <a:endParaRPr lang="en-US" dirty="0"/>
          </a:p>
        </p:txBody>
      </p:sp>
      <p:sp>
        <p:nvSpPr>
          <p:cNvPr id="4" name="Slide Number Placeholder 3"/>
          <p:cNvSpPr>
            <a:spLocks noGrp="1"/>
          </p:cNvSpPr>
          <p:nvPr>
            <p:ph type="sldNum" sz="quarter" idx="10"/>
          </p:nvPr>
        </p:nvSpPr>
        <p:spPr/>
        <p:txBody>
          <a:bodyPr/>
          <a:lstStyle/>
          <a:p>
            <a:fld id="{530AD244-16D6-428D-9BD5-438E3B3D9341}"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baseline="0" dirty="0" smtClean="0"/>
              <a:t>CLICK 2: His second order of order is meta-data about the primary objects, e.g. our card catalog. But this meta-data still had to be ordered in a pre-determined manner which someone or group agreed upon. So whether it was alphabetic by author or subject, shelf list order by classification or shelf mark it was still a limited access finding aid. </a:t>
            </a:r>
          </a:p>
          <a:p>
            <a:endParaRPr lang="en-US" dirty="0"/>
          </a:p>
        </p:txBody>
      </p:sp>
      <p:sp>
        <p:nvSpPr>
          <p:cNvPr id="4" name="Slide Number Placeholder 3"/>
          <p:cNvSpPr>
            <a:spLocks noGrp="1"/>
          </p:cNvSpPr>
          <p:nvPr>
            <p:ph type="sldNum" sz="quarter" idx="10"/>
          </p:nvPr>
        </p:nvSpPr>
        <p:spPr/>
        <p:txBody>
          <a:bodyPr/>
          <a:lstStyle/>
          <a:p>
            <a:fld id="{530AD244-16D6-428D-9BD5-438E3B3D9341}"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baseline="0" dirty="0" smtClean="0"/>
              <a:t>CLICK 3: His third order of order can result from what he calls the heap. The premise is relationships and linkages can be found by mining the heap that cannot be found in the traditional catalog. But just putting our cards in a heap is not going to help us is it?</a:t>
            </a:r>
          </a:p>
          <a:p>
            <a:endParaRPr lang="en-US" dirty="0"/>
          </a:p>
        </p:txBody>
      </p:sp>
      <p:sp>
        <p:nvSpPr>
          <p:cNvPr id="4" name="Slide Number Placeholder 3"/>
          <p:cNvSpPr>
            <a:spLocks noGrp="1"/>
          </p:cNvSpPr>
          <p:nvPr>
            <p:ph type="sldNum" sz="quarter" idx="10"/>
          </p:nvPr>
        </p:nvSpPr>
        <p:spPr/>
        <p:txBody>
          <a:bodyPr/>
          <a:lstStyle/>
          <a:p>
            <a:fld id="{530AD244-16D6-428D-9BD5-438E3B3D934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CLICK 4: So in comes the Web, instead the meta-data of those cards goes into the binary heap of the internet.</a:t>
            </a:r>
          </a:p>
          <a:p>
            <a:endParaRPr lang="en-US" baseline="0" dirty="0" smtClean="0"/>
          </a:p>
          <a:p>
            <a:r>
              <a:rPr lang="en-US" dirty="0" smtClean="0"/>
              <a:t>Once</a:t>
            </a:r>
            <a:r>
              <a:rPr lang="en-US" baseline="0" dirty="0" smtClean="0"/>
              <a:t> converted and released into the wild of the internet, the </a:t>
            </a:r>
            <a:r>
              <a:rPr lang="en-US" baseline="0" dirty="0" err="1" smtClean="0"/>
              <a:t>Findability</a:t>
            </a:r>
            <a:r>
              <a:rPr lang="en-US" baseline="0" dirty="0" smtClean="0"/>
              <a:t> of our collections has the opportunity to increase exponentially.  Relationships between information objects are formed in new ways beyond pre-determined categorizations.</a:t>
            </a:r>
          </a:p>
          <a:p>
            <a:endParaRPr lang="en-US" baseline="0" dirty="0" smtClean="0"/>
          </a:p>
          <a:p>
            <a:r>
              <a:rPr lang="en-US" baseline="0" dirty="0" smtClean="0"/>
              <a:t>This happens as users act on information they have found and interact with it on the Web. So they tag items, they write reviews, the create lists, they rate items, they buy and rent items. Then machines are able to act on what users have done to create new relationships not based on any pre-determined order.</a:t>
            </a:r>
          </a:p>
          <a:p>
            <a:endParaRPr lang="en-US" baseline="0" dirty="0" smtClean="0"/>
          </a:p>
          <a:p>
            <a:r>
              <a:rPr lang="en-US" baseline="0" dirty="0" smtClean="0"/>
              <a:t>A simple example CLICK TO NEXT SLIDE</a:t>
            </a:r>
            <a:endParaRPr lang="en-US" dirty="0"/>
          </a:p>
        </p:txBody>
      </p:sp>
      <p:sp>
        <p:nvSpPr>
          <p:cNvPr id="4" name="Slide Number Placeholder 3"/>
          <p:cNvSpPr>
            <a:spLocks noGrp="1"/>
          </p:cNvSpPr>
          <p:nvPr>
            <p:ph type="sldNum" sz="quarter" idx="10"/>
          </p:nvPr>
        </p:nvSpPr>
        <p:spPr/>
        <p:txBody>
          <a:bodyPr/>
          <a:lstStyle/>
          <a:p>
            <a:fld id="{530AD244-16D6-428D-9BD5-438E3B3D9341}"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631950" y="806450"/>
            <a:ext cx="3832225" cy="2874963"/>
          </a:xfrm>
          <a:ln/>
        </p:spPr>
      </p:sp>
      <p:sp>
        <p:nvSpPr>
          <p:cNvPr id="75778" name="Notes Placeholder 2"/>
          <p:cNvSpPr>
            <a:spLocks noGrp="1"/>
          </p:cNvSpPr>
          <p:nvPr>
            <p:ph type="body" idx="1"/>
          </p:nvPr>
        </p:nvSpPr>
        <p:spPr>
          <a:noFill/>
          <a:ln/>
        </p:spPr>
        <p:txBody>
          <a:bodyPr/>
          <a:lstStyle/>
          <a:p>
            <a:endParaRPr lang="en-US" sz="1500" dirty="0"/>
          </a:p>
        </p:txBody>
      </p:sp>
      <p:sp>
        <p:nvSpPr>
          <p:cNvPr id="75779" name="Slide Number Placeholder 3"/>
          <p:cNvSpPr>
            <a:spLocks noGrp="1"/>
          </p:cNvSpPr>
          <p:nvPr>
            <p:ph type="sldNum" sz="quarter" idx="5"/>
          </p:nvPr>
        </p:nvSpPr>
        <p:spPr>
          <a:noFill/>
        </p:spPr>
        <p:txBody>
          <a:bodyPr/>
          <a:lstStyle/>
          <a:p>
            <a:fld id="{27732DA3-613E-4B0D-8BAC-AEBF463597BB}" type="slidenum">
              <a:rPr lang="en-US" smtClean="0"/>
              <a:pPr/>
              <a:t>18</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1631950" y="806450"/>
            <a:ext cx="3832225" cy="2874963"/>
          </a:xfrm>
          <a:ln/>
        </p:spPr>
      </p:sp>
      <p:sp>
        <p:nvSpPr>
          <p:cNvPr id="75778" name="Notes Placeholder 2"/>
          <p:cNvSpPr>
            <a:spLocks noGrp="1"/>
          </p:cNvSpPr>
          <p:nvPr>
            <p:ph type="body" idx="1"/>
          </p:nvPr>
        </p:nvSpPr>
        <p:spPr>
          <a:noFill/>
          <a:ln/>
        </p:spPr>
        <p:txBody>
          <a:bodyPr/>
          <a:lstStyle/>
          <a:p>
            <a:endParaRPr lang="en-US" sz="1500" dirty="0"/>
          </a:p>
        </p:txBody>
      </p:sp>
      <p:sp>
        <p:nvSpPr>
          <p:cNvPr id="75779" name="Slide Number Placeholder 3"/>
          <p:cNvSpPr>
            <a:spLocks noGrp="1"/>
          </p:cNvSpPr>
          <p:nvPr>
            <p:ph type="sldNum" sz="quarter" idx="5"/>
          </p:nvPr>
        </p:nvSpPr>
        <p:spPr>
          <a:noFill/>
        </p:spPr>
        <p:txBody>
          <a:bodyPr/>
          <a:lstStyle/>
          <a:p>
            <a:fld id="{27732DA3-613E-4B0D-8BAC-AEBF463597BB}" type="slidenum">
              <a:rPr lang="en-US" smtClean="0"/>
              <a:pPr/>
              <a:t>22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53" name="Rectangle 9"/>
          <p:cNvSpPr>
            <a:spLocks noChangeArrowheads="1"/>
          </p:cNvSpPr>
          <p:nvPr/>
        </p:nvSpPr>
        <p:spPr bwMode="auto">
          <a:xfrm>
            <a:off x="0" y="0"/>
            <a:ext cx="9144000" cy="2859088"/>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6158" name="Oval 14"/>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US"/>
          </a:p>
        </p:txBody>
      </p:sp>
      <p:sp>
        <p:nvSpPr>
          <p:cNvPr id="6159" name="Oval 15"/>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US"/>
          </a:p>
        </p:txBody>
      </p:sp>
      <p:sp>
        <p:nvSpPr>
          <p:cNvPr id="6160" name="Oval 16"/>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US"/>
          </a:p>
        </p:txBody>
      </p:sp>
      <p:sp>
        <p:nvSpPr>
          <p:cNvPr id="6146" name="Rectangle 2"/>
          <p:cNvSpPr>
            <a:spLocks noGrp="1" noChangeArrowheads="1"/>
          </p:cNvSpPr>
          <p:nvPr>
            <p:ph type="ctrTitle"/>
          </p:nvPr>
        </p:nvSpPr>
        <p:spPr>
          <a:xfrm>
            <a:off x="3573463" y="862013"/>
            <a:ext cx="4808537" cy="1751012"/>
          </a:xfrm>
        </p:spPr>
        <p:txBody>
          <a:bodyPr lIns="0" rIns="0" anchor="b"/>
          <a:lstStyle>
            <a:lvl1pPr>
              <a:defRPr sz="3000"/>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3573463" y="3352800"/>
            <a:ext cx="4198937" cy="1930400"/>
          </a:xfrm>
        </p:spPr>
        <p:txBody>
          <a:bodyPr tIns="45720" bIns="45720"/>
          <a:lstStyle>
            <a:lvl1pPr marL="0" indent="12700">
              <a:spcBef>
                <a:spcPct val="0"/>
              </a:spcBef>
              <a:defRPr/>
            </a:lvl1pPr>
          </a:lstStyle>
          <a:p>
            <a:r>
              <a:rPr lang="en-US" smtClean="0"/>
              <a:t>Click to edit Master subtitle style</a:t>
            </a:r>
            <a:endParaRPr lang="en-US"/>
          </a:p>
        </p:txBody>
      </p:sp>
      <p:pic>
        <p:nvPicPr>
          <p:cNvPr id="6157" name="Picture 13" descr="logo with tag"/>
          <p:cNvPicPr>
            <a:picLocks noChangeAspect="1" noChangeArrowheads="1"/>
          </p:cNvPicPr>
          <p:nvPr/>
        </p:nvPicPr>
        <p:blipFill>
          <a:blip r:embed="rId2" cstate="print"/>
          <a:srcRect/>
          <a:stretch>
            <a:fillRect/>
          </a:stretch>
        </p:blipFill>
        <p:spPr bwMode="auto">
          <a:xfrm>
            <a:off x="3244850" y="5570538"/>
            <a:ext cx="3138488" cy="854075"/>
          </a:xfrm>
          <a:prstGeom prst="rect">
            <a:avLst/>
          </a:prstGeom>
          <a:noFill/>
          <a:ln w="9525">
            <a:noFill/>
            <a:miter lim="800000"/>
            <a:headEnd/>
            <a:tailEnd/>
          </a:ln>
        </p:spPr>
      </p:pic>
      <p:grpSp>
        <p:nvGrpSpPr>
          <p:cNvPr id="2" name="Group 21"/>
          <p:cNvGrpSpPr>
            <a:grpSpLocks/>
          </p:cNvGrpSpPr>
          <p:nvPr/>
        </p:nvGrpSpPr>
        <p:grpSpPr bwMode="auto">
          <a:xfrm>
            <a:off x="0" y="0"/>
            <a:ext cx="9144000" cy="6858000"/>
            <a:chOff x="0" y="0"/>
            <a:chExt cx="5760" cy="4320"/>
          </a:xfrm>
        </p:grpSpPr>
        <p:pic>
          <p:nvPicPr>
            <p:cNvPr id="6161" name="Picture 17" descr="lite border top"/>
            <p:cNvPicPr>
              <a:picLocks noChangeAspect="1" noChangeArrowheads="1"/>
            </p:cNvPicPr>
            <p:nvPr userDrawn="1"/>
          </p:nvPicPr>
          <p:blipFill>
            <a:blip r:embed="rId3" cstate="print"/>
            <a:srcRect/>
            <a:stretch>
              <a:fillRect/>
            </a:stretch>
          </p:blipFill>
          <p:spPr bwMode="auto">
            <a:xfrm>
              <a:off x="0" y="0"/>
              <a:ext cx="5760" cy="90"/>
            </a:xfrm>
            <a:prstGeom prst="rect">
              <a:avLst/>
            </a:prstGeom>
            <a:noFill/>
          </p:spPr>
        </p:pic>
        <p:pic>
          <p:nvPicPr>
            <p:cNvPr id="6162" name="Picture 18" descr="lite border bottom"/>
            <p:cNvPicPr>
              <a:picLocks noChangeAspect="1" noChangeArrowheads="1"/>
            </p:cNvPicPr>
            <p:nvPr userDrawn="1"/>
          </p:nvPicPr>
          <p:blipFill>
            <a:blip r:embed="rId4" cstate="print"/>
            <a:srcRect/>
            <a:stretch>
              <a:fillRect/>
            </a:stretch>
          </p:blipFill>
          <p:spPr bwMode="auto">
            <a:xfrm>
              <a:off x="0" y="4230"/>
              <a:ext cx="5760" cy="90"/>
            </a:xfrm>
            <a:prstGeom prst="rect">
              <a:avLst/>
            </a:prstGeom>
            <a:noFill/>
          </p:spPr>
        </p:pic>
        <p:pic>
          <p:nvPicPr>
            <p:cNvPr id="6163" name="Picture 19" descr="lite border left"/>
            <p:cNvPicPr>
              <a:picLocks noChangeAspect="1" noChangeArrowheads="1"/>
            </p:cNvPicPr>
            <p:nvPr userDrawn="1"/>
          </p:nvPicPr>
          <p:blipFill>
            <a:blip r:embed="rId5" cstate="print"/>
            <a:srcRect/>
            <a:stretch>
              <a:fillRect/>
            </a:stretch>
          </p:blipFill>
          <p:spPr bwMode="auto">
            <a:xfrm>
              <a:off x="0" y="0"/>
              <a:ext cx="281" cy="4320"/>
            </a:xfrm>
            <a:prstGeom prst="rect">
              <a:avLst/>
            </a:prstGeom>
            <a:noFill/>
          </p:spPr>
        </p:pic>
        <p:pic>
          <p:nvPicPr>
            <p:cNvPr id="6164" name="Picture 20" descr="lite border right"/>
            <p:cNvPicPr>
              <a:picLocks noChangeAspect="1" noChangeArrowheads="1"/>
            </p:cNvPicPr>
            <p:nvPr userDrawn="1"/>
          </p:nvPicPr>
          <p:blipFill>
            <a:blip r:embed="rId6" cstate="print"/>
            <a:srcRect/>
            <a:stretch>
              <a:fillRect/>
            </a:stretch>
          </p:blipFill>
          <p:spPr bwMode="auto">
            <a:xfrm>
              <a:off x="5479" y="0"/>
              <a:ext cx="281" cy="4320"/>
            </a:xfrm>
            <a:prstGeom prst="rect">
              <a:avLst/>
            </a:prstGeom>
            <a:noFill/>
          </p:spPr>
        </p:pic>
      </p:grpSp>
      <p:sp>
        <p:nvSpPr>
          <p:cNvPr id="6166" name="Oval 22"/>
          <p:cNvSpPr>
            <a:spLocks noChangeArrowheads="1"/>
          </p:cNvSpPr>
          <p:nvPr/>
        </p:nvSpPr>
        <p:spPr bwMode="auto">
          <a:xfrm>
            <a:off x="1006475" y="1289050"/>
            <a:ext cx="1854200" cy="1854200"/>
          </a:xfrm>
          <a:prstGeom prst="ellipse">
            <a:avLst/>
          </a:prstGeom>
          <a:solidFill>
            <a:srgbClr val="409A3C"/>
          </a:solidFill>
          <a:ln w="88900">
            <a:solidFill>
              <a:srgbClr val="FFFFFF"/>
            </a:solidFill>
            <a:round/>
            <a:headEnd/>
            <a:tailEnd/>
          </a:ln>
          <a:effectLst/>
        </p:spPr>
        <p:txBody>
          <a:bodyPr wrap="none" anchor="ctr"/>
          <a:lstStyle/>
          <a:p>
            <a:pPr algn="ctr"/>
            <a:endParaRPr lang="en-US">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26200" y="147638"/>
            <a:ext cx="1997075"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4975" y="147638"/>
            <a:ext cx="5838825"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73463" y="3354388"/>
            <a:ext cx="2020887"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46750" y="3354388"/>
            <a:ext cx="2022475"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0263" y="858838"/>
            <a:ext cx="1201737" cy="4424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73463" y="858838"/>
            <a:ext cx="3454400" cy="4424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4675" y="3354388"/>
            <a:ext cx="3917950"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3354388"/>
            <a:ext cx="3919538" cy="19288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7488" y="858838"/>
            <a:ext cx="1997075" cy="4424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4675" y="858838"/>
            <a:ext cx="5840413" cy="4424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166" name="Picture 22" descr="dark shadow"/>
          <p:cNvPicPr>
            <a:picLocks noChangeAspect="1" noChangeArrowheads="1"/>
          </p:cNvPicPr>
          <p:nvPr/>
        </p:nvPicPr>
        <p:blipFill>
          <a:blip r:embed="rId2" cstate="print"/>
          <a:srcRect/>
          <a:stretch>
            <a:fillRect/>
          </a:stretch>
        </p:blipFill>
        <p:spPr bwMode="auto">
          <a:xfrm>
            <a:off x="3175" y="2859088"/>
            <a:ext cx="9140825" cy="82550"/>
          </a:xfrm>
          <a:prstGeom prst="rect">
            <a:avLst/>
          </a:prstGeom>
          <a:noFill/>
          <a:ln w="9525">
            <a:noFill/>
            <a:miter lim="800000"/>
            <a:headEnd/>
            <a:tailEnd/>
          </a:ln>
        </p:spPr>
      </p:pic>
      <p:pic>
        <p:nvPicPr>
          <p:cNvPr id="6165" name="Picture 21" descr="dark bottom arc"/>
          <p:cNvPicPr>
            <a:picLocks noChangeAspect="1" noChangeArrowheads="1"/>
          </p:cNvPicPr>
          <p:nvPr/>
        </p:nvPicPr>
        <p:blipFill>
          <a:blip r:embed="rId3" cstate="print"/>
          <a:srcRect/>
          <a:stretch>
            <a:fillRect/>
          </a:stretch>
        </p:blipFill>
        <p:spPr bwMode="auto">
          <a:xfrm>
            <a:off x="0" y="5572125"/>
            <a:ext cx="9144000" cy="1285875"/>
          </a:xfrm>
          <a:prstGeom prst="rect">
            <a:avLst/>
          </a:prstGeom>
          <a:noFill/>
        </p:spPr>
      </p:pic>
      <p:sp>
        <p:nvSpPr>
          <p:cNvPr id="6153" name="Rectangle 9"/>
          <p:cNvSpPr>
            <a:spLocks noChangeArrowheads="1"/>
          </p:cNvSpPr>
          <p:nvPr/>
        </p:nvSpPr>
        <p:spPr bwMode="auto">
          <a:xfrm>
            <a:off x="0" y="0"/>
            <a:ext cx="9144000" cy="2859088"/>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6158" name="Oval 14"/>
          <p:cNvSpPr>
            <a:spLocks noChangeArrowheads="1"/>
          </p:cNvSpPr>
          <p:nvPr/>
        </p:nvSpPr>
        <p:spPr bwMode="auto">
          <a:xfrm>
            <a:off x="5711825" y="-563563"/>
            <a:ext cx="2425700" cy="2425701"/>
          </a:xfrm>
          <a:prstGeom prst="ellipse">
            <a:avLst/>
          </a:prstGeom>
          <a:solidFill>
            <a:schemeClr val="tx1">
              <a:alpha val="7001"/>
            </a:schemeClr>
          </a:solidFill>
          <a:ln w="9525">
            <a:noFill/>
            <a:round/>
            <a:headEnd/>
            <a:tailEnd/>
          </a:ln>
          <a:effectLst/>
        </p:spPr>
        <p:txBody>
          <a:bodyPr wrap="none" anchor="ctr"/>
          <a:lstStyle/>
          <a:p>
            <a:endParaRPr lang="en-US"/>
          </a:p>
        </p:txBody>
      </p:sp>
      <p:sp>
        <p:nvSpPr>
          <p:cNvPr id="6159" name="Oval 15"/>
          <p:cNvSpPr>
            <a:spLocks noChangeArrowheads="1"/>
          </p:cNvSpPr>
          <p:nvPr/>
        </p:nvSpPr>
        <p:spPr bwMode="auto">
          <a:xfrm>
            <a:off x="7567613" y="434975"/>
            <a:ext cx="1711325" cy="1711325"/>
          </a:xfrm>
          <a:prstGeom prst="ellipse">
            <a:avLst/>
          </a:prstGeom>
          <a:solidFill>
            <a:schemeClr val="tx1">
              <a:alpha val="14999"/>
            </a:schemeClr>
          </a:solidFill>
          <a:ln w="9525">
            <a:noFill/>
            <a:round/>
            <a:headEnd/>
            <a:tailEnd/>
          </a:ln>
          <a:effectLst/>
        </p:spPr>
        <p:txBody>
          <a:bodyPr wrap="none" anchor="ctr"/>
          <a:lstStyle/>
          <a:p>
            <a:endParaRPr lang="en-US"/>
          </a:p>
        </p:txBody>
      </p:sp>
      <p:sp>
        <p:nvSpPr>
          <p:cNvPr id="6160" name="Oval 16"/>
          <p:cNvSpPr>
            <a:spLocks noChangeArrowheads="1"/>
          </p:cNvSpPr>
          <p:nvPr/>
        </p:nvSpPr>
        <p:spPr bwMode="auto">
          <a:xfrm>
            <a:off x="6997700" y="1576388"/>
            <a:ext cx="1139825" cy="1139825"/>
          </a:xfrm>
          <a:prstGeom prst="ellipse">
            <a:avLst/>
          </a:prstGeom>
          <a:solidFill>
            <a:schemeClr val="tx1">
              <a:alpha val="10001"/>
            </a:schemeClr>
          </a:solidFill>
          <a:ln w="9525">
            <a:noFill/>
            <a:round/>
            <a:headEnd/>
            <a:tailEnd/>
          </a:ln>
          <a:effectLst/>
        </p:spPr>
        <p:txBody>
          <a:bodyPr wrap="none" anchor="ctr"/>
          <a:lstStyle/>
          <a:p>
            <a:endParaRPr lang="en-US"/>
          </a:p>
        </p:txBody>
      </p:sp>
      <p:sp>
        <p:nvSpPr>
          <p:cNvPr id="6146" name="Rectangle 2"/>
          <p:cNvSpPr>
            <a:spLocks noGrp="1" noChangeArrowheads="1"/>
          </p:cNvSpPr>
          <p:nvPr>
            <p:ph type="ctrTitle"/>
          </p:nvPr>
        </p:nvSpPr>
        <p:spPr>
          <a:xfrm>
            <a:off x="3573463" y="862013"/>
            <a:ext cx="4808537" cy="1751012"/>
          </a:xfrm>
        </p:spPr>
        <p:txBody>
          <a:bodyPr lIns="0" rIns="0" anchor="b"/>
          <a:lstStyle>
            <a:lvl1pPr>
              <a:defRPr sz="3000"/>
            </a:lvl1pPr>
          </a:lstStyle>
          <a:p>
            <a:r>
              <a:rPr lang="en-US" smtClean="0"/>
              <a:t>Click to edit Master title style</a:t>
            </a:r>
            <a:endParaRPr lang="en-US"/>
          </a:p>
        </p:txBody>
      </p:sp>
      <p:sp>
        <p:nvSpPr>
          <p:cNvPr id="6147" name="Rectangle 3"/>
          <p:cNvSpPr>
            <a:spLocks noGrp="1" noChangeArrowheads="1"/>
          </p:cNvSpPr>
          <p:nvPr>
            <p:ph type="subTitle" idx="1"/>
          </p:nvPr>
        </p:nvSpPr>
        <p:spPr>
          <a:xfrm>
            <a:off x="3573463" y="3352800"/>
            <a:ext cx="4198937" cy="1930400"/>
          </a:xfrm>
        </p:spPr>
        <p:txBody>
          <a:bodyPr tIns="45720" bIns="45720"/>
          <a:lstStyle>
            <a:lvl1pPr marL="0" indent="12700">
              <a:spcBef>
                <a:spcPct val="0"/>
              </a:spcBef>
              <a:defRPr>
                <a:solidFill>
                  <a:srgbClr val="FFFFFF"/>
                </a:solidFill>
              </a:defRPr>
            </a:lvl1pPr>
          </a:lstStyle>
          <a:p>
            <a:r>
              <a:rPr lang="en-US" smtClean="0"/>
              <a:t>Click to edit Master subtitle style</a:t>
            </a:r>
            <a:endParaRPr lang="en-US"/>
          </a:p>
        </p:txBody>
      </p:sp>
      <p:pic>
        <p:nvPicPr>
          <p:cNvPr id="6157" name="Picture 13" descr="logo with tag"/>
          <p:cNvPicPr>
            <a:picLocks noChangeAspect="1" noChangeArrowheads="1"/>
          </p:cNvPicPr>
          <p:nvPr/>
        </p:nvPicPr>
        <p:blipFill>
          <a:blip r:embed="rId4" cstate="print"/>
          <a:srcRect l="3059" t="11252" b="11252"/>
          <a:stretch>
            <a:fillRect/>
          </a:stretch>
        </p:blipFill>
        <p:spPr bwMode="auto">
          <a:xfrm>
            <a:off x="3340100" y="5854700"/>
            <a:ext cx="3043238" cy="661988"/>
          </a:xfrm>
          <a:prstGeom prst="rect">
            <a:avLst/>
          </a:prstGeom>
          <a:noFill/>
          <a:ln w="9525">
            <a:noFill/>
            <a:miter lim="800000"/>
            <a:headEnd/>
            <a:tailEnd/>
          </a:ln>
        </p:spPr>
      </p:pic>
      <p:grpSp>
        <p:nvGrpSpPr>
          <p:cNvPr id="2" name="Group 23"/>
          <p:cNvGrpSpPr>
            <a:grpSpLocks/>
          </p:cNvGrpSpPr>
          <p:nvPr/>
        </p:nvGrpSpPr>
        <p:grpSpPr bwMode="auto">
          <a:xfrm>
            <a:off x="0" y="0"/>
            <a:ext cx="9144000" cy="6858000"/>
            <a:chOff x="0" y="0"/>
            <a:chExt cx="5760" cy="4320"/>
          </a:xfrm>
        </p:grpSpPr>
        <p:pic>
          <p:nvPicPr>
            <p:cNvPr id="6161" name="Picture 17" descr="lite border top"/>
            <p:cNvPicPr>
              <a:picLocks noChangeAspect="1" noChangeArrowheads="1"/>
            </p:cNvPicPr>
            <p:nvPr userDrawn="1"/>
          </p:nvPicPr>
          <p:blipFill>
            <a:blip r:embed="rId5" cstate="print"/>
            <a:srcRect/>
            <a:stretch>
              <a:fillRect/>
            </a:stretch>
          </p:blipFill>
          <p:spPr bwMode="auto">
            <a:xfrm>
              <a:off x="0" y="0"/>
              <a:ext cx="5760" cy="90"/>
            </a:xfrm>
            <a:prstGeom prst="rect">
              <a:avLst/>
            </a:prstGeom>
            <a:noFill/>
          </p:spPr>
        </p:pic>
        <p:pic>
          <p:nvPicPr>
            <p:cNvPr id="6162" name="Picture 18" descr="lite border bottom"/>
            <p:cNvPicPr>
              <a:picLocks noChangeAspect="1" noChangeArrowheads="1"/>
            </p:cNvPicPr>
            <p:nvPr userDrawn="1"/>
          </p:nvPicPr>
          <p:blipFill>
            <a:blip r:embed="rId6" cstate="print"/>
            <a:srcRect/>
            <a:stretch>
              <a:fillRect/>
            </a:stretch>
          </p:blipFill>
          <p:spPr bwMode="auto">
            <a:xfrm>
              <a:off x="0" y="4230"/>
              <a:ext cx="5760" cy="90"/>
            </a:xfrm>
            <a:prstGeom prst="rect">
              <a:avLst/>
            </a:prstGeom>
            <a:noFill/>
          </p:spPr>
        </p:pic>
        <p:pic>
          <p:nvPicPr>
            <p:cNvPr id="6163" name="Picture 19" descr="lite border left"/>
            <p:cNvPicPr>
              <a:picLocks noChangeAspect="1" noChangeArrowheads="1"/>
            </p:cNvPicPr>
            <p:nvPr userDrawn="1"/>
          </p:nvPicPr>
          <p:blipFill>
            <a:blip r:embed="rId7" cstate="print"/>
            <a:srcRect/>
            <a:stretch>
              <a:fillRect/>
            </a:stretch>
          </p:blipFill>
          <p:spPr bwMode="auto">
            <a:xfrm>
              <a:off x="0" y="0"/>
              <a:ext cx="281" cy="4320"/>
            </a:xfrm>
            <a:prstGeom prst="rect">
              <a:avLst/>
            </a:prstGeom>
            <a:noFill/>
          </p:spPr>
        </p:pic>
        <p:pic>
          <p:nvPicPr>
            <p:cNvPr id="6164" name="Picture 20" descr="lite border right"/>
            <p:cNvPicPr>
              <a:picLocks noChangeAspect="1" noChangeArrowheads="1"/>
            </p:cNvPicPr>
            <p:nvPr userDrawn="1"/>
          </p:nvPicPr>
          <p:blipFill>
            <a:blip r:embed="rId8" cstate="print"/>
            <a:srcRect/>
            <a:stretch>
              <a:fillRect/>
            </a:stretch>
          </p:blipFill>
          <p:spPr bwMode="auto">
            <a:xfrm>
              <a:off x="5479" y="0"/>
              <a:ext cx="281" cy="4320"/>
            </a:xfrm>
            <a:prstGeom prst="rect">
              <a:avLst/>
            </a:prstGeom>
            <a:noFill/>
          </p:spPr>
        </p:pic>
      </p:grpSp>
      <p:sp>
        <p:nvSpPr>
          <p:cNvPr id="6168" name="Oval 24"/>
          <p:cNvSpPr>
            <a:spLocks noChangeArrowheads="1"/>
          </p:cNvSpPr>
          <p:nvPr/>
        </p:nvSpPr>
        <p:spPr bwMode="auto">
          <a:xfrm>
            <a:off x="1006475" y="1289050"/>
            <a:ext cx="1854200" cy="1854200"/>
          </a:xfrm>
          <a:prstGeom prst="ellipse">
            <a:avLst/>
          </a:prstGeom>
          <a:solidFill>
            <a:srgbClr val="409A3C"/>
          </a:solidFill>
          <a:ln w="88900">
            <a:solidFill>
              <a:schemeClr val="tx1"/>
            </a:solidFill>
            <a:round/>
            <a:headEnd/>
            <a:tailEnd/>
          </a:ln>
          <a:effectLst/>
        </p:spPr>
        <p:txBody>
          <a:bodyPr wrap="none" anchor="ctr"/>
          <a:lstStyle/>
          <a:p>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20725"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20725"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36750"/>
            <a:ext cx="3775075" cy="42021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26200" y="147638"/>
            <a:ext cx="1997075"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4975" y="147638"/>
            <a:ext cx="5838825"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6.png"/><Relationship Id="rId18" Type="http://schemas.openxmlformats.org/officeDocument/2006/relationships/image" Target="../media/image7.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5.png"/><Relationship Id="rId2" Type="http://schemas.openxmlformats.org/officeDocument/2006/relationships/slideLayout" Target="../slideLayouts/slideLayout24.xml"/><Relationship Id="rId16"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8.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png"/><Relationship Id="rId2" Type="http://schemas.openxmlformats.org/officeDocument/2006/relationships/slideLayout" Target="../slideLayouts/slideLayout35.xml"/><Relationship Id="rId16" Type="http://schemas.openxmlformats.org/officeDocument/2006/relationships/image" Target="../media/image4.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0"/>
            <a:ext cx="9144000" cy="1431925"/>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434975" y="147638"/>
            <a:ext cx="6989763" cy="1284287"/>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20725" y="1936750"/>
            <a:ext cx="7702550" cy="42021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4" name="Picture 10" descr="logo white small"/>
          <p:cNvPicPr>
            <a:picLocks noChangeAspect="1" noChangeArrowheads="1"/>
          </p:cNvPicPr>
          <p:nvPr/>
        </p:nvPicPr>
        <p:blipFill>
          <a:blip r:embed="rId13" cstate="print"/>
          <a:srcRect/>
          <a:stretch>
            <a:fillRect/>
          </a:stretch>
        </p:blipFill>
        <p:spPr bwMode="auto">
          <a:xfrm>
            <a:off x="7686675" y="628650"/>
            <a:ext cx="996950" cy="374650"/>
          </a:xfrm>
          <a:prstGeom prst="rect">
            <a:avLst/>
          </a:prstGeom>
          <a:noFill/>
          <a:ln w="9525">
            <a:noFill/>
            <a:miter lim="800000"/>
            <a:headEnd/>
            <a:tailEnd/>
          </a:ln>
        </p:spPr>
      </p:pic>
      <p:grpSp>
        <p:nvGrpSpPr>
          <p:cNvPr id="2" name="Group 15"/>
          <p:cNvGrpSpPr>
            <a:grpSpLocks/>
          </p:cNvGrpSpPr>
          <p:nvPr/>
        </p:nvGrpSpPr>
        <p:grpSpPr bwMode="auto">
          <a:xfrm>
            <a:off x="0" y="0"/>
            <a:ext cx="9144000" cy="6858000"/>
            <a:chOff x="0" y="0"/>
            <a:chExt cx="5760" cy="4320"/>
          </a:xfrm>
        </p:grpSpPr>
        <p:pic>
          <p:nvPicPr>
            <p:cNvPr id="1035" name="Picture 11"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1036" name="Picture 12"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1037" name="Picture 13"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1038" name="Picture 14"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500" b="1">
          <a:solidFill>
            <a:schemeClr val="tx2"/>
          </a:solidFill>
          <a:latin typeface="+mj-lt"/>
          <a:ea typeface="+mj-ea"/>
          <a:cs typeface="+mj-cs"/>
        </a:defRPr>
      </a:lvl1pPr>
      <a:lvl2pPr algn="l" rtl="0" eaLnBrk="1" fontAlgn="base" hangingPunct="1">
        <a:spcBef>
          <a:spcPct val="0"/>
        </a:spcBef>
        <a:spcAft>
          <a:spcPct val="0"/>
        </a:spcAft>
        <a:defRPr sz="2500" b="1">
          <a:solidFill>
            <a:schemeClr val="tx2"/>
          </a:solidFill>
          <a:latin typeface="Trebuchet MS" pitchFamily="34" charset="0"/>
        </a:defRPr>
      </a:lvl2pPr>
      <a:lvl3pPr algn="l" rtl="0" eaLnBrk="1" fontAlgn="base" hangingPunct="1">
        <a:spcBef>
          <a:spcPct val="0"/>
        </a:spcBef>
        <a:spcAft>
          <a:spcPct val="0"/>
        </a:spcAft>
        <a:defRPr sz="2500" b="1">
          <a:solidFill>
            <a:schemeClr val="tx2"/>
          </a:solidFill>
          <a:latin typeface="Trebuchet MS" pitchFamily="34" charset="0"/>
        </a:defRPr>
      </a:lvl3pPr>
      <a:lvl4pPr algn="l" rtl="0" eaLnBrk="1" fontAlgn="base" hangingPunct="1">
        <a:spcBef>
          <a:spcPct val="0"/>
        </a:spcBef>
        <a:spcAft>
          <a:spcPct val="0"/>
        </a:spcAft>
        <a:defRPr sz="2500" b="1">
          <a:solidFill>
            <a:schemeClr val="tx2"/>
          </a:solidFill>
          <a:latin typeface="Trebuchet MS" pitchFamily="34" charset="0"/>
        </a:defRPr>
      </a:lvl4pPr>
      <a:lvl5pPr algn="l" rtl="0" eaLnBrk="1" fontAlgn="base" hangingPunct="1">
        <a:spcBef>
          <a:spcPct val="0"/>
        </a:spcBef>
        <a:spcAft>
          <a:spcPct val="0"/>
        </a:spcAft>
        <a:defRPr sz="2500" b="1">
          <a:solidFill>
            <a:schemeClr val="tx2"/>
          </a:solidFill>
          <a:latin typeface="Trebuchet MS" pitchFamily="34" charset="0"/>
        </a:defRPr>
      </a:lvl5pPr>
      <a:lvl6pPr marL="457200" algn="l" rtl="0" eaLnBrk="1" fontAlgn="base" hangingPunct="1">
        <a:spcBef>
          <a:spcPct val="0"/>
        </a:spcBef>
        <a:spcAft>
          <a:spcPct val="0"/>
        </a:spcAft>
        <a:defRPr sz="2500" b="1">
          <a:solidFill>
            <a:schemeClr val="tx2"/>
          </a:solidFill>
          <a:latin typeface="Trebuchet MS" pitchFamily="34" charset="0"/>
        </a:defRPr>
      </a:lvl6pPr>
      <a:lvl7pPr marL="914400" algn="l" rtl="0" eaLnBrk="1" fontAlgn="base" hangingPunct="1">
        <a:spcBef>
          <a:spcPct val="0"/>
        </a:spcBef>
        <a:spcAft>
          <a:spcPct val="0"/>
        </a:spcAft>
        <a:defRPr sz="2500" b="1">
          <a:solidFill>
            <a:schemeClr val="tx2"/>
          </a:solidFill>
          <a:latin typeface="Trebuchet MS" pitchFamily="34" charset="0"/>
        </a:defRPr>
      </a:lvl7pPr>
      <a:lvl8pPr marL="1371600" algn="l" rtl="0" eaLnBrk="1" fontAlgn="base" hangingPunct="1">
        <a:spcBef>
          <a:spcPct val="0"/>
        </a:spcBef>
        <a:spcAft>
          <a:spcPct val="0"/>
        </a:spcAft>
        <a:defRPr sz="2500" b="1">
          <a:solidFill>
            <a:schemeClr val="tx2"/>
          </a:solidFill>
          <a:latin typeface="Trebuchet MS" pitchFamily="34" charset="0"/>
        </a:defRPr>
      </a:lvl8pPr>
      <a:lvl9pPr marL="1828800" algn="l" rtl="0" eaLnBrk="1" fontAlgn="base" hangingPunct="1">
        <a:spcBef>
          <a:spcPct val="0"/>
        </a:spcBef>
        <a:spcAft>
          <a:spcPct val="0"/>
        </a:spcAft>
        <a:defRPr sz="2500" b="1">
          <a:solidFill>
            <a:schemeClr val="tx2"/>
          </a:solidFill>
          <a:latin typeface="Trebuchet MS" pitchFamily="34" charset="0"/>
        </a:defRPr>
      </a:lvl9pPr>
    </p:titleStyle>
    <p:bodyStyle>
      <a:lvl1pPr marL="238125" indent="-225425" algn="l" rtl="0" eaLnBrk="1" fontAlgn="base" hangingPunct="1">
        <a:lnSpc>
          <a:spcPct val="120000"/>
        </a:lnSpc>
        <a:spcBef>
          <a:spcPct val="50000"/>
        </a:spcBef>
        <a:spcAft>
          <a:spcPct val="0"/>
        </a:spcAft>
        <a:buClr>
          <a:srgbClr val="FF7600"/>
        </a:buClr>
        <a:defRPr sz="2100" b="1">
          <a:solidFill>
            <a:schemeClr val="tx1"/>
          </a:solidFill>
          <a:latin typeface="+mn-lt"/>
          <a:ea typeface="+mn-ea"/>
          <a:cs typeface="+mn-cs"/>
        </a:defRPr>
      </a:lvl1pPr>
      <a:lvl2pPr marL="692150" indent="-222250" algn="l" rtl="0" eaLnBrk="1" fontAlgn="base" hangingPunct="1">
        <a:lnSpc>
          <a:spcPct val="120000"/>
        </a:lnSpc>
        <a:spcBef>
          <a:spcPct val="50000"/>
        </a:spcBef>
        <a:spcAft>
          <a:spcPct val="0"/>
        </a:spcAft>
        <a:buClr>
          <a:srgbClr val="FF7600"/>
        </a:buClr>
        <a:buChar char="•"/>
        <a:defRPr sz="1900" b="1">
          <a:solidFill>
            <a:schemeClr val="tx1"/>
          </a:solidFill>
          <a:latin typeface="+mn-lt"/>
        </a:defRPr>
      </a:lvl2pPr>
      <a:lvl3pPr marL="1150938" indent="-223838" algn="l" rtl="0" eaLnBrk="1" fontAlgn="base" hangingPunct="1">
        <a:lnSpc>
          <a:spcPct val="120000"/>
        </a:lnSpc>
        <a:spcBef>
          <a:spcPct val="50000"/>
        </a:spcBef>
        <a:spcAft>
          <a:spcPct val="0"/>
        </a:spcAft>
        <a:buClr>
          <a:srgbClr val="FF7600"/>
        </a:buClr>
        <a:buChar char="•"/>
        <a:defRPr sz="1700" b="1">
          <a:solidFill>
            <a:schemeClr val="tx1"/>
          </a:solidFill>
          <a:latin typeface="+mn-lt"/>
        </a:defRPr>
      </a:lvl3pPr>
      <a:lvl4pPr marL="1608138" indent="-223838" algn="l" rtl="0" eaLnBrk="1" fontAlgn="base" hangingPunct="1">
        <a:lnSpc>
          <a:spcPct val="120000"/>
        </a:lnSpc>
        <a:spcBef>
          <a:spcPct val="50000"/>
        </a:spcBef>
        <a:spcAft>
          <a:spcPct val="0"/>
        </a:spcAft>
        <a:buClr>
          <a:srgbClr val="FF7600"/>
        </a:buClr>
        <a:buChar char="•"/>
        <a:defRPr sz="1500" b="1">
          <a:solidFill>
            <a:schemeClr val="tx1"/>
          </a:solidFill>
          <a:latin typeface="+mn-lt"/>
        </a:defRPr>
      </a:lvl4pPr>
      <a:lvl5pPr marL="20637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5pPr>
      <a:lvl6pPr marL="25209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6pPr>
      <a:lvl7pPr marL="29781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7pPr>
      <a:lvl8pPr marL="34353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8pPr>
      <a:lvl9pPr marL="38925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19" name="Rectangle 19"/>
          <p:cNvSpPr>
            <a:spLocks noChangeArrowheads="1"/>
          </p:cNvSpPr>
          <p:nvPr/>
        </p:nvSpPr>
        <p:spPr bwMode="auto">
          <a:xfrm>
            <a:off x="0" y="0"/>
            <a:ext cx="9144000" cy="2859088"/>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25620" name="Oval 20"/>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US"/>
          </a:p>
        </p:txBody>
      </p:sp>
      <p:sp>
        <p:nvSpPr>
          <p:cNvPr id="25621" name="Oval 21"/>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US"/>
          </a:p>
        </p:txBody>
      </p:sp>
      <p:sp>
        <p:nvSpPr>
          <p:cNvPr id="25622" name="Oval 22"/>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US"/>
          </a:p>
        </p:txBody>
      </p:sp>
      <p:pic>
        <p:nvPicPr>
          <p:cNvPr id="25623" name="Picture 23" descr="logo with tag"/>
          <p:cNvPicPr>
            <a:picLocks noChangeAspect="1" noChangeArrowheads="1"/>
          </p:cNvPicPr>
          <p:nvPr/>
        </p:nvPicPr>
        <p:blipFill>
          <a:blip r:embed="rId13" cstate="print"/>
          <a:srcRect/>
          <a:stretch>
            <a:fillRect/>
          </a:stretch>
        </p:blipFill>
        <p:spPr bwMode="auto">
          <a:xfrm>
            <a:off x="3244850" y="5570538"/>
            <a:ext cx="3138488" cy="854075"/>
          </a:xfrm>
          <a:prstGeom prst="rect">
            <a:avLst/>
          </a:prstGeom>
          <a:noFill/>
          <a:ln w="9525">
            <a:noFill/>
            <a:miter lim="800000"/>
            <a:headEnd/>
            <a:tailEnd/>
          </a:ln>
        </p:spPr>
      </p:pic>
      <p:grpSp>
        <p:nvGrpSpPr>
          <p:cNvPr id="2" name="Group 24"/>
          <p:cNvGrpSpPr>
            <a:grpSpLocks/>
          </p:cNvGrpSpPr>
          <p:nvPr/>
        </p:nvGrpSpPr>
        <p:grpSpPr bwMode="auto">
          <a:xfrm>
            <a:off x="0" y="0"/>
            <a:ext cx="9144000" cy="6858000"/>
            <a:chOff x="0" y="0"/>
            <a:chExt cx="5760" cy="4320"/>
          </a:xfrm>
        </p:grpSpPr>
        <p:pic>
          <p:nvPicPr>
            <p:cNvPr id="25625" name="Picture 25"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25626" name="Picture 26"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25627" name="Picture 27"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25628" name="Picture 28"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grpSp>
        <p:nvGrpSpPr>
          <p:cNvPr id="3" name="Group 14"/>
          <p:cNvGrpSpPr>
            <a:grpSpLocks/>
          </p:cNvGrpSpPr>
          <p:nvPr/>
        </p:nvGrpSpPr>
        <p:grpSpPr bwMode="auto">
          <a:xfrm>
            <a:off x="0" y="0"/>
            <a:ext cx="3838575" cy="4833938"/>
            <a:chOff x="0" y="0"/>
            <a:chExt cx="2418" cy="3045"/>
          </a:xfrm>
        </p:grpSpPr>
        <p:pic>
          <p:nvPicPr>
            <p:cNvPr id="25615" name="Picture 15" descr="connection photo collage dark"/>
            <p:cNvPicPr>
              <a:picLocks noChangeAspect="1" noChangeArrowheads="1"/>
            </p:cNvPicPr>
            <p:nvPr/>
          </p:nvPicPr>
          <p:blipFill>
            <a:blip r:embed="rId18" cstate="print"/>
            <a:srcRect/>
            <a:stretch>
              <a:fillRect/>
            </a:stretch>
          </p:blipFill>
          <p:spPr bwMode="auto">
            <a:xfrm>
              <a:off x="0" y="0"/>
              <a:ext cx="2418" cy="3045"/>
            </a:xfrm>
            <a:prstGeom prst="rect">
              <a:avLst/>
            </a:prstGeom>
            <a:noFill/>
          </p:spPr>
        </p:pic>
        <p:sp>
          <p:nvSpPr>
            <p:cNvPr id="25616" name="Text Box 16"/>
            <p:cNvSpPr txBox="1">
              <a:spLocks noChangeArrowheads="1"/>
            </p:cNvSpPr>
            <p:nvPr/>
          </p:nvSpPr>
          <p:spPr bwMode="auto">
            <a:xfrm>
              <a:off x="1036" y="1335"/>
              <a:ext cx="629" cy="422"/>
            </a:xfrm>
            <a:prstGeom prst="rect">
              <a:avLst/>
            </a:prstGeom>
            <a:noFill/>
            <a:ln w="9525">
              <a:noFill/>
              <a:miter lim="800000"/>
              <a:headEnd/>
              <a:tailEnd/>
            </a:ln>
            <a:effectLst/>
          </p:spPr>
          <p:txBody>
            <a:bodyPr>
              <a:spAutoFit/>
            </a:bodyPr>
            <a:lstStyle/>
            <a:p>
              <a:pPr algn="ctr">
                <a:lnSpc>
                  <a:spcPct val="100000"/>
                </a:lnSpc>
                <a:spcBef>
                  <a:spcPct val="0"/>
                </a:spcBef>
              </a:pPr>
              <a:r>
                <a:rPr lang="en-US" sz="1000">
                  <a:solidFill>
                    <a:srgbClr val="FFFFFF"/>
                  </a:solidFill>
                </a:rPr>
                <a:t>EVERY</a:t>
              </a:r>
            </a:p>
            <a:p>
              <a:pPr algn="ctr">
                <a:lnSpc>
                  <a:spcPct val="100000"/>
                </a:lnSpc>
                <a:spcBef>
                  <a:spcPct val="0"/>
                </a:spcBef>
              </a:pPr>
              <a:r>
                <a:rPr lang="en-US" sz="1000">
                  <a:solidFill>
                    <a:srgbClr val="FFFFFF"/>
                  </a:solidFill>
                </a:rPr>
                <a:t>CONNECTION</a:t>
              </a:r>
            </a:p>
            <a:p>
              <a:pPr algn="ctr">
                <a:lnSpc>
                  <a:spcPct val="100000"/>
                </a:lnSpc>
                <a:spcBef>
                  <a:spcPct val="0"/>
                </a:spcBef>
              </a:pPr>
              <a:r>
                <a:rPr lang="en-US" sz="900">
                  <a:solidFill>
                    <a:srgbClr val="FFFFFF"/>
                  </a:solidFill>
                </a:rPr>
                <a:t>has a </a:t>
              </a:r>
            </a:p>
            <a:p>
              <a:pPr algn="ctr">
                <a:lnSpc>
                  <a:spcPct val="100000"/>
                </a:lnSpc>
                <a:spcBef>
                  <a:spcPct val="0"/>
                </a:spcBef>
              </a:pPr>
              <a:r>
                <a:rPr lang="en-US" sz="900">
                  <a:solidFill>
                    <a:srgbClr val="FFFFFF"/>
                  </a:solidFill>
                </a:rPr>
                <a:t>starting point.</a:t>
              </a:r>
            </a:p>
          </p:txBody>
        </p:sp>
      </p:grpSp>
      <p:sp>
        <p:nvSpPr>
          <p:cNvPr id="25617" name="Rectangle 17"/>
          <p:cNvSpPr>
            <a:spLocks noGrp="1" noChangeArrowheads="1"/>
          </p:cNvSpPr>
          <p:nvPr>
            <p:ph type="title"/>
          </p:nvPr>
        </p:nvSpPr>
        <p:spPr bwMode="auto">
          <a:xfrm>
            <a:off x="3573463" y="858838"/>
            <a:ext cx="4808537" cy="1755775"/>
          </a:xfrm>
          <a:prstGeom prst="rect">
            <a:avLst/>
          </a:prstGeom>
          <a:noFill/>
          <a:ln w="9525">
            <a:noFill/>
            <a:miter lim="800000"/>
            <a:headEnd/>
            <a:tailEnd/>
          </a:ln>
          <a:effectLst>
            <a:outerShdw dist="35921" dir="2700000" algn="ctr" rotWithShape="0">
              <a:schemeClr val="bg2"/>
            </a:outerShdw>
          </a:effectLst>
        </p:spPr>
        <p:txBody>
          <a:bodyPr vert="horz" wrap="square" lIns="0" tIns="45720" rIns="0" bIns="45720" numCol="1" anchor="b" anchorCtr="0" compatLnSpc="1">
            <a:prstTxWarp prst="textNoShape">
              <a:avLst/>
            </a:prstTxWarp>
          </a:bodyPr>
          <a:lstStyle/>
          <a:p>
            <a:pPr lvl="0"/>
            <a:r>
              <a:rPr lang="en-US" smtClean="0"/>
              <a:t>Click to edit Master title style</a:t>
            </a:r>
          </a:p>
        </p:txBody>
      </p:sp>
      <p:sp>
        <p:nvSpPr>
          <p:cNvPr id="25618" name="Rectangle 18"/>
          <p:cNvSpPr>
            <a:spLocks noGrp="1" noChangeArrowheads="1"/>
          </p:cNvSpPr>
          <p:nvPr>
            <p:ph type="body" idx="1"/>
          </p:nvPr>
        </p:nvSpPr>
        <p:spPr bwMode="auto">
          <a:xfrm>
            <a:off x="3573463" y="3354388"/>
            <a:ext cx="4195762" cy="1928812"/>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p>
            <a:pPr lvl="0"/>
            <a:r>
              <a:rPr lang="en-US" smtClean="0"/>
              <a:t>Subtitle here</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3000" b="1">
          <a:solidFill>
            <a:schemeClr val="tx2"/>
          </a:solidFill>
          <a:latin typeface="Trebuchet MS" pitchFamily="34" charset="0"/>
        </a:defRPr>
      </a:lvl2pPr>
      <a:lvl3pPr algn="l" rtl="0" eaLnBrk="1" fontAlgn="base" hangingPunct="1">
        <a:spcBef>
          <a:spcPct val="0"/>
        </a:spcBef>
        <a:spcAft>
          <a:spcPct val="0"/>
        </a:spcAft>
        <a:defRPr sz="3000" b="1">
          <a:solidFill>
            <a:schemeClr val="tx2"/>
          </a:solidFill>
          <a:latin typeface="Trebuchet MS" pitchFamily="34" charset="0"/>
        </a:defRPr>
      </a:lvl3pPr>
      <a:lvl4pPr algn="l" rtl="0" eaLnBrk="1" fontAlgn="base" hangingPunct="1">
        <a:spcBef>
          <a:spcPct val="0"/>
        </a:spcBef>
        <a:spcAft>
          <a:spcPct val="0"/>
        </a:spcAft>
        <a:defRPr sz="3000" b="1">
          <a:solidFill>
            <a:schemeClr val="tx2"/>
          </a:solidFill>
          <a:latin typeface="Trebuchet MS" pitchFamily="34" charset="0"/>
        </a:defRPr>
      </a:lvl4pPr>
      <a:lvl5pPr algn="l" rtl="0" eaLnBrk="1" fontAlgn="base" hangingPunct="1">
        <a:spcBef>
          <a:spcPct val="0"/>
        </a:spcBef>
        <a:spcAft>
          <a:spcPct val="0"/>
        </a:spcAft>
        <a:defRPr sz="3000" b="1">
          <a:solidFill>
            <a:schemeClr val="tx2"/>
          </a:solidFill>
          <a:latin typeface="Trebuchet MS" pitchFamily="34" charset="0"/>
        </a:defRPr>
      </a:lvl5pPr>
      <a:lvl6pPr marL="457200" algn="l" rtl="0" eaLnBrk="1" fontAlgn="base" hangingPunct="1">
        <a:spcBef>
          <a:spcPct val="0"/>
        </a:spcBef>
        <a:spcAft>
          <a:spcPct val="0"/>
        </a:spcAft>
        <a:defRPr sz="3000" b="1">
          <a:solidFill>
            <a:schemeClr val="tx2"/>
          </a:solidFill>
          <a:latin typeface="Trebuchet MS" pitchFamily="34" charset="0"/>
        </a:defRPr>
      </a:lvl6pPr>
      <a:lvl7pPr marL="914400" algn="l" rtl="0" eaLnBrk="1" fontAlgn="base" hangingPunct="1">
        <a:spcBef>
          <a:spcPct val="0"/>
        </a:spcBef>
        <a:spcAft>
          <a:spcPct val="0"/>
        </a:spcAft>
        <a:defRPr sz="3000" b="1">
          <a:solidFill>
            <a:schemeClr val="tx2"/>
          </a:solidFill>
          <a:latin typeface="Trebuchet MS" pitchFamily="34" charset="0"/>
        </a:defRPr>
      </a:lvl7pPr>
      <a:lvl8pPr marL="1371600" algn="l" rtl="0" eaLnBrk="1" fontAlgn="base" hangingPunct="1">
        <a:spcBef>
          <a:spcPct val="0"/>
        </a:spcBef>
        <a:spcAft>
          <a:spcPct val="0"/>
        </a:spcAft>
        <a:defRPr sz="3000" b="1">
          <a:solidFill>
            <a:schemeClr val="tx2"/>
          </a:solidFill>
          <a:latin typeface="Trebuchet MS" pitchFamily="34" charset="0"/>
        </a:defRPr>
      </a:lvl8pPr>
      <a:lvl9pPr marL="1828800" algn="l" rtl="0" eaLnBrk="1" fontAlgn="base" hangingPunct="1">
        <a:spcBef>
          <a:spcPct val="0"/>
        </a:spcBef>
        <a:spcAft>
          <a:spcPct val="0"/>
        </a:spcAft>
        <a:defRPr sz="3000" b="1">
          <a:solidFill>
            <a:schemeClr val="tx2"/>
          </a:solidFill>
          <a:latin typeface="Trebuchet MS" pitchFamily="34" charset="0"/>
        </a:defRPr>
      </a:lvl9pPr>
    </p:titleStyle>
    <p:bodyStyle>
      <a:lvl1pPr marL="342900" indent="-342900" algn="l" rtl="0" eaLnBrk="1" fontAlgn="base" hangingPunct="1">
        <a:lnSpc>
          <a:spcPct val="120000"/>
        </a:lnSpc>
        <a:spcBef>
          <a:spcPct val="0"/>
        </a:spcBef>
        <a:spcAft>
          <a:spcPct val="0"/>
        </a:spcAft>
        <a:defRPr sz="2100" b="1">
          <a:solidFill>
            <a:schemeClr val="tx1"/>
          </a:solidFill>
          <a:latin typeface="+mn-lt"/>
          <a:ea typeface="+mn-ea"/>
          <a:cs typeface="+mn-cs"/>
        </a:defRPr>
      </a:lvl1pPr>
      <a:lvl2pPr marL="742950" indent="-285750" algn="l" rtl="0" eaLnBrk="1" fontAlgn="base" hangingPunct="1">
        <a:spcBef>
          <a:spcPct val="20000"/>
        </a:spcBef>
        <a:spcAft>
          <a:spcPct val="0"/>
        </a:spcAft>
        <a:defRPr sz="2800">
          <a:solidFill>
            <a:schemeClr val="tx1"/>
          </a:solidFill>
          <a:latin typeface="Arial" charset="0"/>
        </a:defRPr>
      </a:lvl2pPr>
      <a:lvl3pPr marL="1143000" indent="-228600" algn="l" rtl="0" eaLnBrk="1" fontAlgn="base" hangingPunct="1">
        <a:spcBef>
          <a:spcPct val="20000"/>
        </a:spcBef>
        <a:spcAft>
          <a:spcPct val="0"/>
        </a:spcAft>
        <a:defRPr sz="2400">
          <a:solidFill>
            <a:schemeClr val="tx1"/>
          </a:solidFill>
          <a:latin typeface="Arial" charset="0"/>
        </a:defRPr>
      </a:lvl3pPr>
      <a:lvl4pPr marL="1600200" indent="-228600" algn="l" rtl="0" eaLnBrk="1" fontAlgn="base" hangingPunct="1">
        <a:spcBef>
          <a:spcPct val="20000"/>
        </a:spcBef>
        <a:spcAft>
          <a:spcPct val="0"/>
        </a:spcAft>
        <a:defRPr sz="2000">
          <a:solidFill>
            <a:schemeClr val="tx1"/>
          </a:solidFill>
          <a:latin typeface="Arial" charset="0"/>
        </a:defRPr>
      </a:lvl4pPr>
      <a:lvl5pPr marL="2057400" indent="-228600" algn="l" rtl="0" eaLnBrk="1" fontAlgn="base" hangingPunct="1">
        <a:spcBef>
          <a:spcPct val="20000"/>
        </a:spcBef>
        <a:spcAft>
          <a:spcPct val="0"/>
        </a:spcAft>
        <a:defRPr sz="2000">
          <a:solidFill>
            <a:schemeClr val="tx1"/>
          </a:solidFill>
          <a:latin typeface="Arial" charset="0"/>
        </a:defRPr>
      </a:lvl5pPr>
      <a:lvl6pPr marL="2514600" indent="-228600" algn="l" rtl="0" eaLnBrk="1" fontAlgn="base" hangingPunct="1">
        <a:spcBef>
          <a:spcPct val="20000"/>
        </a:spcBef>
        <a:spcAft>
          <a:spcPct val="0"/>
        </a:spcAft>
        <a:defRPr sz="2000">
          <a:solidFill>
            <a:schemeClr val="tx1"/>
          </a:solidFill>
          <a:latin typeface="Arial" charset="0"/>
        </a:defRPr>
      </a:lvl6pPr>
      <a:lvl7pPr marL="2971800" indent="-228600" algn="l" rtl="0" eaLnBrk="1" fontAlgn="base" hangingPunct="1">
        <a:spcBef>
          <a:spcPct val="20000"/>
        </a:spcBef>
        <a:spcAft>
          <a:spcPct val="0"/>
        </a:spcAft>
        <a:defRPr sz="2000">
          <a:solidFill>
            <a:schemeClr val="tx1"/>
          </a:solidFill>
          <a:latin typeface="Arial" charset="0"/>
        </a:defRPr>
      </a:lvl7pPr>
      <a:lvl8pPr marL="3429000" indent="-228600" algn="l" rtl="0" eaLnBrk="1" fontAlgn="base" hangingPunct="1">
        <a:spcBef>
          <a:spcPct val="20000"/>
        </a:spcBef>
        <a:spcAft>
          <a:spcPct val="0"/>
        </a:spcAft>
        <a:defRPr sz="2000">
          <a:solidFill>
            <a:schemeClr val="tx1"/>
          </a:solidFill>
          <a:latin typeface="Arial" charset="0"/>
        </a:defRPr>
      </a:lvl8pPr>
      <a:lvl9pPr marL="3886200" indent="-228600" algn="l" rtl="0" eaLnBrk="1" fontAlgn="base" hangingPunct="1">
        <a:spcBef>
          <a:spcPct val="20000"/>
        </a:spcBef>
        <a:spcAft>
          <a:spcPct val="0"/>
        </a:spcAft>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640" name="Rectangle 16"/>
          <p:cNvSpPr>
            <a:spLocks noChangeArrowheads="1"/>
          </p:cNvSpPr>
          <p:nvPr/>
        </p:nvSpPr>
        <p:spPr bwMode="auto">
          <a:xfrm>
            <a:off x="0" y="0"/>
            <a:ext cx="9144000" cy="2859088"/>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26641" name="Oval 17"/>
          <p:cNvSpPr>
            <a:spLocks noChangeArrowheads="1"/>
          </p:cNvSpPr>
          <p:nvPr/>
        </p:nvSpPr>
        <p:spPr bwMode="auto">
          <a:xfrm>
            <a:off x="5711825" y="-279400"/>
            <a:ext cx="2425700" cy="2425700"/>
          </a:xfrm>
          <a:prstGeom prst="ellipse">
            <a:avLst/>
          </a:prstGeom>
          <a:solidFill>
            <a:srgbClr val="FFFFFF">
              <a:alpha val="7001"/>
            </a:srgbClr>
          </a:solidFill>
          <a:ln w="9525">
            <a:noFill/>
            <a:round/>
            <a:headEnd/>
            <a:tailEnd/>
          </a:ln>
          <a:effectLst/>
        </p:spPr>
        <p:txBody>
          <a:bodyPr wrap="none" anchor="ctr"/>
          <a:lstStyle/>
          <a:p>
            <a:endParaRPr lang="en-US"/>
          </a:p>
        </p:txBody>
      </p:sp>
      <p:sp>
        <p:nvSpPr>
          <p:cNvPr id="26642" name="Oval 18"/>
          <p:cNvSpPr>
            <a:spLocks noChangeArrowheads="1"/>
          </p:cNvSpPr>
          <p:nvPr/>
        </p:nvSpPr>
        <p:spPr bwMode="auto">
          <a:xfrm>
            <a:off x="7567613" y="719138"/>
            <a:ext cx="1711325" cy="1711325"/>
          </a:xfrm>
          <a:prstGeom prst="ellipse">
            <a:avLst/>
          </a:prstGeom>
          <a:solidFill>
            <a:srgbClr val="FFFFFF">
              <a:alpha val="14999"/>
            </a:srgbClr>
          </a:solidFill>
          <a:ln w="9525">
            <a:noFill/>
            <a:round/>
            <a:headEnd/>
            <a:tailEnd/>
          </a:ln>
          <a:effectLst/>
        </p:spPr>
        <p:txBody>
          <a:bodyPr wrap="none" anchor="ctr"/>
          <a:lstStyle/>
          <a:p>
            <a:endParaRPr lang="en-US"/>
          </a:p>
        </p:txBody>
      </p:sp>
      <p:sp>
        <p:nvSpPr>
          <p:cNvPr id="26643" name="Oval 19"/>
          <p:cNvSpPr>
            <a:spLocks noChangeArrowheads="1"/>
          </p:cNvSpPr>
          <p:nvPr/>
        </p:nvSpPr>
        <p:spPr bwMode="auto">
          <a:xfrm>
            <a:off x="6997700" y="1860550"/>
            <a:ext cx="1139825" cy="1139825"/>
          </a:xfrm>
          <a:prstGeom prst="ellipse">
            <a:avLst/>
          </a:prstGeom>
          <a:solidFill>
            <a:srgbClr val="FFFFFF">
              <a:alpha val="20000"/>
            </a:srgbClr>
          </a:solidFill>
          <a:ln w="9525">
            <a:noFill/>
            <a:round/>
            <a:headEnd/>
            <a:tailEnd/>
          </a:ln>
          <a:effectLst/>
        </p:spPr>
        <p:txBody>
          <a:bodyPr wrap="none" anchor="ctr"/>
          <a:lstStyle/>
          <a:p>
            <a:endParaRPr lang="en-US"/>
          </a:p>
        </p:txBody>
      </p:sp>
      <p:pic>
        <p:nvPicPr>
          <p:cNvPr id="26644" name="Picture 20" descr="logo with tag"/>
          <p:cNvPicPr>
            <a:picLocks noChangeAspect="1" noChangeArrowheads="1"/>
          </p:cNvPicPr>
          <p:nvPr/>
        </p:nvPicPr>
        <p:blipFill>
          <a:blip r:embed="rId13" cstate="print"/>
          <a:srcRect/>
          <a:stretch>
            <a:fillRect/>
          </a:stretch>
        </p:blipFill>
        <p:spPr bwMode="auto">
          <a:xfrm>
            <a:off x="3244850" y="5570538"/>
            <a:ext cx="3138488" cy="854075"/>
          </a:xfrm>
          <a:prstGeom prst="rect">
            <a:avLst/>
          </a:prstGeom>
          <a:noFill/>
          <a:ln w="9525">
            <a:noFill/>
            <a:miter lim="800000"/>
            <a:headEnd/>
            <a:tailEnd/>
          </a:ln>
        </p:spPr>
      </p:pic>
      <p:grpSp>
        <p:nvGrpSpPr>
          <p:cNvPr id="2" name="Group 21"/>
          <p:cNvGrpSpPr>
            <a:grpSpLocks/>
          </p:cNvGrpSpPr>
          <p:nvPr/>
        </p:nvGrpSpPr>
        <p:grpSpPr bwMode="auto">
          <a:xfrm>
            <a:off x="0" y="0"/>
            <a:ext cx="9144000" cy="6858000"/>
            <a:chOff x="0" y="0"/>
            <a:chExt cx="5760" cy="4320"/>
          </a:xfrm>
        </p:grpSpPr>
        <p:pic>
          <p:nvPicPr>
            <p:cNvPr id="26646" name="Picture 22"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26647" name="Picture 23"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26648" name="Picture 24"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26649" name="Picture 25"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sp>
        <p:nvSpPr>
          <p:cNvPr id="26638" name="Rectangle 14"/>
          <p:cNvSpPr>
            <a:spLocks noGrp="1" noChangeArrowheads="1"/>
          </p:cNvSpPr>
          <p:nvPr>
            <p:ph type="title"/>
          </p:nvPr>
        </p:nvSpPr>
        <p:spPr bwMode="auto">
          <a:xfrm>
            <a:off x="574675" y="858838"/>
            <a:ext cx="7989888" cy="1755775"/>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b" anchorCtr="1" compatLnSpc="1">
            <a:prstTxWarp prst="textNoShape">
              <a:avLst/>
            </a:prstTxWarp>
          </a:bodyPr>
          <a:lstStyle/>
          <a:p>
            <a:pPr lvl="0"/>
            <a:r>
              <a:rPr lang="en-US" smtClean="0"/>
              <a:t>Section Break</a:t>
            </a:r>
          </a:p>
        </p:txBody>
      </p:sp>
      <p:sp>
        <p:nvSpPr>
          <p:cNvPr id="26639" name="Rectangle 15"/>
          <p:cNvSpPr>
            <a:spLocks noGrp="1" noChangeArrowheads="1"/>
          </p:cNvSpPr>
          <p:nvPr>
            <p:ph type="body" idx="1"/>
          </p:nvPr>
        </p:nvSpPr>
        <p:spPr bwMode="auto">
          <a:xfrm>
            <a:off x="574675" y="3354388"/>
            <a:ext cx="7989888" cy="1928812"/>
          </a:xfrm>
          <a:prstGeom prst="rect">
            <a:avLst/>
          </a:prstGeom>
          <a:noFill/>
          <a:ln w="9525">
            <a:noFill/>
            <a:miter lim="800000"/>
            <a:headEnd/>
            <a:tailEnd/>
          </a:ln>
          <a:effectLst/>
        </p:spPr>
        <p:txBody>
          <a:bodyPr vert="horz" wrap="square" lIns="91440" tIns="45720" rIns="91440" bIns="45720" numCol="1" anchor="t" anchorCtr="1" compatLnSpc="1">
            <a:prstTxWarp prst="textNoShape">
              <a:avLst/>
            </a:prstTxWarp>
          </a:bodyPr>
          <a:lstStyle/>
          <a:p>
            <a:pPr lvl="0"/>
            <a:r>
              <a:rPr lang="en-US" smtClean="0"/>
              <a:t>Click to edit Master text styles</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3000" b="1">
          <a:solidFill>
            <a:schemeClr val="tx2"/>
          </a:solidFill>
          <a:latin typeface="+mj-lt"/>
          <a:ea typeface="+mj-ea"/>
          <a:cs typeface="+mj-cs"/>
        </a:defRPr>
      </a:lvl1pPr>
      <a:lvl2pPr algn="ctr" rtl="0" eaLnBrk="1" fontAlgn="base" hangingPunct="1">
        <a:spcBef>
          <a:spcPct val="0"/>
        </a:spcBef>
        <a:spcAft>
          <a:spcPct val="0"/>
        </a:spcAft>
        <a:defRPr sz="3000" b="1">
          <a:solidFill>
            <a:schemeClr val="tx2"/>
          </a:solidFill>
          <a:latin typeface="Trebuchet MS" pitchFamily="34" charset="0"/>
        </a:defRPr>
      </a:lvl2pPr>
      <a:lvl3pPr algn="ctr" rtl="0" eaLnBrk="1" fontAlgn="base" hangingPunct="1">
        <a:spcBef>
          <a:spcPct val="0"/>
        </a:spcBef>
        <a:spcAft>
          <a:spcPct val="0"/>
        </a:spcAft>
        <a:defRPr sz="3000" b="1">
          <a:solidFill>
            <a:schemeClr val="tx2"/>
          </a:solidFill>
          <a:latin typeface="Trebuchet MS" pitchFamily="34" charset="0"/>
        </a:defRPr>
      </a:lvl3pPr>
      <a:lvl4pPr algn="ctr" rtl="0" eaLnBrk="1" fontAlgn="base" hangingPunct="1">
        <a:spcBef>
          <a:spcPct val="0"/>
        </a:spcBef>
        <a:spcAft>
          <a:spcPct val="0"/>
        </a:spcAft>
        <a:defRPr sz="3000" b="1">
          <a:solidFill>
            <a:schemeClr val="tx2"/>
          </a:solidFill>
          <a:latin typeface="Trebuchet MS" pitchFamily="34" charset="0"/>
        </a:defRPr>
      </a:lvl4pPr>
      <a:lvl5pPr algn="ctr" rtl="0" eaLnBrk="1" fontAlgn="base" hangingPunct="1">
        <a:spcBef>
          <a:spcPct val="0"/>
        </a:spcBef>
        <a:spcAft>
          <a:spcPct val="0"/>
        </a:spcAft>
        <a:defRPr sz="3000" b="1">
          <a:solidFill>
            <a:schemeClr val="tx2"/>
          </a:solidFill>
          <a:latin typeface="Trebuchet MS" pitchFamily="34" charset="0"/>
        </a:defRPr>
      </a:lvl5pPr>
      <a:lvl6pPr marL="457200" algn="ctr" rtl="0" eaLnBrk="1" fontAlgn="base" hangingPunct="1">
        <a:spcBef>
          <a:spcPct val="0"/>
        </a:spcBef>
        <a:spcAft>
          <a:spcPct val="0"/>
        </a:spcAft>
        <a:defRPr sz="3000" b="1">
          <a:solidFill>
            <a:schemeClr val="tx2"/>
          </a:solidFill>
          <a:latin typeface="Trebuchet MS" pitchFamily="34" charset="0"/>
        </a:defRPr>
      </a:lvl6pPr>
      <a:lvl7pPr marL="914400" algn="ctr" rtl="0" eaLnBrk="1" fontAlgn="base" hangingPunct="1">
        <a:spcBef>
          <a:spcPct val="0"/>
        </a:spcBef>
        <a:spcAft>
          <a:spcPct val="0"/>
        </a:spcAft>
        <a:defRPr sz="3000" b="1">
          <a:solidFill>
            <a:schemeClr val="tx2"/>
          </a:solidFill>
          <a:latin typeface="Trebuchet MS" pitchFamily="34" charset="0"/>
        </a:defRPr>
      </a:lvl7pPr>
      <a:lvl8pPr marL="1371600" algn="ctr" rtl="0" eaLnBrk="1" fontAlgn="base" hangingPunct="1">
        <a:spcBef>
          <a:spcPct val="0"/>
        </a:spcBef>
        <a:spcAft>
          <a:spcPct val="0"/>
        </a:spcAft>
        <a:defRPr sz="3000" b="1">
          <a:solidFill>
            <a:schemeClr val="tx2"/>
          </a:solidFill>
          <a:latin typeface="Trebuchet MS" pitchFamily="34" charset="0"/>
        </a:defRPr>
      </a:lvl8pPr>
      <a:lvl9pPr marL="1828800" algn="ctr" rtl="0" eaLnBrk="1" fontAlgn="base" hangingPunct="1">
        <a:spcBef>
          <a:spcPct val="0"/>
        </a:spcBef>
        <a:spcAft>
          <a:spcPct val="0"/>
        </a:spcAft>
        <a:defRPr sz="3000" b="1">
          <a:solidFill>
            <a:schemeClr val="tx2"/>
          </a:solidFill>
          <a:latin typeface="Trebuchet MS" pitchFamily="34" charset="0"/>
        </a:defRPr>
      </a:lvl9pPr>
    </p:titleStyle>
    <p:bodyStyle>
      <a:lvl1pPr marL="342900" indent="-342900" algn="ctr" rtl="0" eaLnBrk="1" fontAlgn="base" hangingPunct="1">
        <a:lnSpc>
          <a:spcPct val="120000"/>
        </a:lnSpc>
        <a:spcBef>
          <a:spcPct val="0"/>
        </a:spcBef>
        <a:spcAft>
          <a:spcPct val="0"/>
        </a:spcAft>
        <a:defRPr sz="2100" b="1">
          <a:solidFill>
            <a:schemeClr val="tx1"/>
          </a:solidFill>
          <a:latin typeface="+mn-lt"/>
          <a:ea typeface="+mn-ea"/>
          <a:cs typeface="+mn-cs"/>
        </a:defRPr>
      </a:lvl1pPr>
      <a:lvl2pPr marL="742950" indent="-285750" algn="l" rtl="0" eaLnBrk="1" fontAlgn="base" hangingPunct="1">
        <a:spcBef>
          <a:spcPct val="20000"/>
        </a:spcBef>
        <a:spcAft>
          <a:spcPct val="0"/>
        </a:spcAft>
        <a:defRPr sz="2800">
          <a:solidFill>
            <a:schemeClr val="tx1"/>
          </a:solidFill>
          <a:latin typeface="+mn-lt"/>
        </a:defRPr>
      </a:lvl2pPr>
      <a:lvl3pPr marL="1143000" indent="-228600" algn="l" rtl="0" eaLnBrk="1" fontAlgn="base" hangingPunct="1">
        <a:spcBef>
          <a:spcPct val="20000"/>
        </a:spcBef>
        <a:spcAft>
          <a:spcPct val="0"/>
        </a:spcAft>
        <a:defRPr sz="2400">
          <a:solidFill>
            <a:schemeClr val="tx1"/>
          </a:solidFill>
          <a:latin typeface="+mn-lt"/>
        </a:defRPr>
      </a:lvl3pPr>
      <a:lvl4pPr marL="1600200" indent="-228600" algn="l" rtl="0" eaLnBrk="1" fontAlgn="base" hangingPunct="1">
        <a:spcBef>
          <a:spcPct val="20000"/>
        </a:spcBef>
        <a:spcAft>
          <a:spcPct val="0"/>
        </a:spcAft>
        <a:defRPr sz="2000">
          <a:solidFill>
            <a:schemeClr val="tx1"/>
          </a:solidFill>
          <a:latin typeface="+mn-lt"/>
        </a:defRPr>
      </a:lvl4pPr>
      <a:lvl5pPr marL="2057400" indent="-228600" algn="l" rtl="0" eaLnBrk="1" fontAlgn="base" hangingPunct="1">
        <a:spcBef>
          <a:spcPct val="20000"/>
        </a:spcBef>
        <a:spcAft>
          <a:spcPct val="0"/>
        </a:spcAft>
        <a:defRPr sz="2000">
          <a:solidFill>
            <a:schemeClr val="tx1"/>
          </a:solidFill>
          <a:latin typeface="+mn-lt"/>
        </a:defRPr>
      </a:lvl5pPr>
      <a:lvl6pPr marL="2514600" indent="-228600" algn="l" rtl="0" eaLnBrk="1" fontAlgn="base" hangingPunct="1">
        <a:spcBef>
          <a:spcPct val="20000"/>
        </a:spcBef>
        <a:spcAft>
          <a:spcPct val="0"/>
        </a:spcAft>
        <a:defRPr sz="2000">
          <a:solidFill>
            <a:schemeClr val="tx1"/>
          </a:solidFill>
          <a:latin typeface="+mn-lt"/>
        </a:defRPr>
      </a:lvl6pPr>
      <a:lvl7pPr marL="2971800" indent="-228600" algn="l" rtl="0" eaLnBrk="1" fontAlgn="base" hangingPunct="1">
        <a:spcBef>
          <a:spcPct val="20000"/>
        </a:spcBef>
        <a:spcAft>
          <a:spcPct val="0"/>
        </a:spcAft>
        <a:defRPr sz="2000">
          <a:solidFill>
            <a:schemeClr val="tx1"/>
          </a:solidFill>
          <a:latin typeface="+mn-lt"/>
        </a:defRPr>
      </a:lvl7pPr>
      <a:lvl8pPr marL="3429000" indent="-228600" algn="l" rtl="0" eaLnBrk="1" fontAlgn="base" hangingPunct="1">
        <a:spcBef>
          <a:spcPct val="20000"/>
        </a:spcBef>
        <a:spcAft>
          <a:spcPct val="0"/>
        </a:spcAft>
        <a:defRPr sz="2000">
          <a:solidFill>
            <a:schemeClr val="tx1"/>
          </a:solidFill>
          <a:latin typeface="+mn-lt"/>
        </a:defRPr>
      </a:lvl8pPr>
      <a:lvl9pPr marL="3886200" indent="-228600" algn="l" rtl="0" eaLnBrk="1" fontAlgn="base" hangingPunct="1">
        <a:spcBef>
          <a:spcPct val="20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333333"/>
        </a:solidFill>
        <a:effectLst/>
      </p:bgPr>
    </p:bg>
    <p:spTree>
      <p:nvGrpSpPr>
        <p:cNvPr id="1" name=""/>
        <p:cNvGrpSpPr/>
        <p:nvPr/>
      </p:nvGrpSpPr>
      <p:grpSpPr>
        <a:xfrm>
          <a:off x="0" y="0"/>
          <a:ext cx="0" cy="0"/>
          <a:chOff x="0" y="0"/>
          <a:chExt cx="0" cy="0"/>
        </a:xfrm>
      </p:grpSpPr>
      <p:pic>
        <p:nvPicPr>
          <p:cNvPr id="1040" name="Picture 16" descr="dark shadow"/>
          <p:cNvPicPr>
            <a:picLocks noChangeAspect="1" noChangeArrowheads="1"/>
          </p:cNvPicPr>
          <p:nvPr/>
        </p:nvPicPr>
        <p:blipFill>
          <a:blip r:embed="rId13" cstate="print"/>
          <a:srcRect/>
          <a:stretch>
            <a:fillRect/>
          </a:stretch>
        </p:blipFill>
        <p:spPr bwMode="auto">
          <a:xfrm>
            <a:off x="3175" y="1431925"/>
            <a:ext cx="9140825" cy="82550"/>
          </a:xfrm>
          <a:prstGeom prst="rect">
            <a:avLst/>
          </a:prstGeom>
          <a:noFill/>
          <a:ln w="9525">
            <a:noFill/>
            <a:miter lim="800000"/>
            <a:headEnd/>
            <a:tailEnd/>
          </a:ln>
        </p:spPr>
      </p:pic>
      <p:sp>
        <p:nvSpPr>
          <p:cNvPr id="1032" name="Rectangle 8"/>
          <p:cNvSpPr>
            <a:spLocks noChangeArrowheads="1"/>
          </p:cNvSpPr>
          <p:nvPr/>
        </p:nvSpPr>
        <p:spPr bwMode="auto">
          <a:xfrm>
            <a:off x="0" y="0"/>
            <a:ext cx="9144000" cy="1431925"/>
          </a:xfrm>
          <a:prstGeom prst="rect">
            <a:avLst/>
          </a:prstGeom>
          <a:gradFill rotWithShape="1">
            <a:gsLst>
              <a:gs pos="0">
                <a:srgbClr val="144A6F"/>
              </a:gs>
              <a:gs pos="100000">
                <a:srgbClr val="2178B5"/>
              </a:gs>
            </a:gsLst>
            <a:lin ang="5400000" scaled="1"/>
          </a:gradFill>
          <a:ln w="9525">
            <a:noFill/>
            <a:miter lim="800000"/>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434975" y="147638"/>
            <a:ext cx="6989763" cy="1284287"/>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20725" y="1936750"/>
            <a:ext cx="7702550" cy="42021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 name="Group 17"/>
          <p:cNvGrpSpPr>
            <a:grpSpLocks/>
          </p:cNvGrpSpPr>
          <p:nvPr/>
        </p:nvGrpSpPr>
        <p:grpSpPr bwMode="auto">
          <a:xfrm>
            <a:off x="0" y="0"/>
            <a:ext cx="9144000" cy="6858000"/>
            <a:chOff x="0" y="0"/>
            <a:chExt cx="5760" cy="4320"/>
          </a:xfrm>
        </p:grpSpPr>
        <p:pic>
          <p:nvPicPr>
            <p:cNvPr id="1035" name="Picture 11" descr="lite border top"/>
            <p:cNvPicPr>
              <a:picLocks noChangeAspect="1" noChangeArrowheads="1"/>
            </p:cNvPicPr>
            <p:nvPr userDrawn="1"/>
          </p:nvPicPr>
          <p:blipFill>
            <a:blip r:embed="rId14" cstate="print"/>
            <a:srcRect/>
            <a:stretch>
              <a:fillRect/>
            </a:stretch>
          </p:blipFill>
          <p:spPr bwMode="auto">
            <a:xfrm>
              <a:off x="0" y="0"/>
              <a:ext cx="5760" cy="90"/>
            </a:xfrm>
            <a:prstGeom prst="rect">
              <a:avLst/>
            </a:prstGeom>
            <a:noFill/>
          </p:spPr>
        </p:pic>
        <p:pic>
          <p:nvPicPr>
            <p:cNvPr id="1036" name="Picture 12" descr="lite border bottom"/>
            <p:cNvPicPr>
              <a:picLocks noChangeAspect="1" noChangeArrowheads="1"/>
            </p:cNvPicPr>
            <p:nvPr userDrawn="1"/>
          </p:nvPicPr>
          <p:blipFill>
            <a:blip r:embed="rId15" cstate="print"/>
            <a:srcRect/>
            <a:stretch>
              <a:fillRect/>
            </a:stretch>
          </p:blipFill>
          <p:spPr bwMode="auto">
            <a:xfrm>
              <a:off x="0" y="4230"/>
              <a:ext cx="5760" cy="90"/>
            </a:xfrm>
            <a:prstGeom prst="rect">
              <a:avLst/>
            </a:prstGeom>
            <a:noFill/>
          </p:spPr>
        </p:pic>
        <p:pic>
          <p:nvPicPr>
            <p:cNvPr id="1037" name="Picture 13" descr="lite border left"/>
            <p:cNvPicPr>
              <a:picLocks noChangeAspect="1" noChangeArrowheads="1"/>
            </p:cNvPicPr>
            <p:nvPr userDrawn="1"/>
          </p:nvPicPr>
          <p:blipFill>
            <a:blip r:embed="rId16" cstate="print"/>
            <a:srcRect/>
            <a:stretch>
              <a:fillRect/>
            </a:stretch>
          </p:blipFill>
          <p:spPr bwMode="auto">
            <a:xfrm>
              <a:off x="0" y="0"/>
              <a:ext cx="281" cy="4320"/>
            </a:xfrm>
            <a:prstGeom prst="rect">
              <a:avLst/>
            </a:prstGeom>
            <a:noFill/>
          </p:spPr>
        </p:pic>
        <p:pic>
          <p:nvPicPr>
            <p:cNvPr id="1038" name="Picture 14" descr="lite border right"/>
            <p:cNvPicPr>
              <a:picLocks noChangeAspect="1" noChangeArrowheads="1"/>
            </p:cNvPicPr>
            <p:nvPr userDrawn="1"/>
          </p:nvPicPr>
          <p:blipFill>
            <a:blip r:embed="rId17" cstate="print"/>
            <a:srcRect/>
            <a:stretch>
              <a:fillRect/>
            </a:stretch>
          </p:blipFill>
          <p:spPr bwMode="auto">
            <a:xfrm>
              <a:off x="5479" y="0"/>
              <a:ext cx="281" cy="4320"/>
            </a:xfrm>
            <a:prstGeom prst="rect">
              <a:avLst/>
            </a:prstGeom>
            <a:noFill/>
          </p:spPr>
        </p:pic>
      </p:grpSp>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spcBef>
          <a:spcPct val="0"/>
        </a:spcBef>
        <a:spcAft>
          <a:spcPct val="0"/>
        </a:spcAft>
        <a:defRPr sz="2500" b="1">
          <a:solidFill>
            <a:schemeClr val="tx2"/>
          </a:solidFill>
          <a:latin typeface="+mj-lt"/>
          <a:ea typeface="+mj-ea"/>
          <a:cs typeface="+mj-cs"/>
        </a:defRPr>
      </a:lvl1pPr>
      <a:lvl2pPr algn="l" rtl="0" eaLnBrk="1" fontAlgn="base" hangingPunct="1">
        <a:spcBef>
          <a:spcPct val="0"/>
        </a:spcBef>
        <a:spcAft>
          <a:spcPct val="0"/>
        </a:spcAft>
        <a:defRPr sz="2500" b="1">
          <a:solidFill>
            <a:schemeClr val="tx2"/>
          </a:solidFill>
          <a:latin typeface="Trebuchet MS" pitchFamily="34" charset="0"/>
        </a:defRPr>
      </a:lvl2pPr>
      <a:lvl3pPr algn="l" rtl="0" eaLnBrk="1" fontAlgn="base" hangingPunct="1">
        <a:spcBef>
          <a:spcPct val="0"/>
        </a:spcBef>
        <a:spcAft>
          <a:spcPct val="0"/>
        </a:spcAft>
        <a:defRPr sz="2500" b="1">
          <a:solidFill>
            <a:schemeClr val="tx2"/>
          </a:solidFill>
          <a:latin typeface="Trebuchet MS" pitchFamily="34" charset="0"/>
        </a:defRPr>
      </a:lvl3pPr>
      <a:lvl4pPr algn="l" rtl="0" eaLnBrk="1" fontAlgn="base" hangingPunct="1">
        <a:spcBef>
          <a:spcPct val="0"/>
        </a:spcBef>
        <a:spcAft>
          <a:spcPct val="0"/>
        </a:spcAft>
        <a:defRPr sz="2500" b="1">
          <a:solidFill>
            <a:schemeClr val="tx2"/>
          </a:solidFill>
          <a:latin typeface="Trebuchet MS" pitchFamily="34" charset="0"/>
        </a:defRPr>
      </a:lvl4pPr>
      <a:lvl5pPr algn="l" rtl="0" eaLnBrk="1" fontAlgn="base" hangingPunct="1">
        <a:spcBef>
          <a:spcPct val="0"/>
        </a:spcBef>
        <a:spcAft>
          <a:spcPct val="0"/>
        </a:spcAft>
        <a:defRPr sz="2500" b="1">
          <a:solidFill>
            <a:schemeClr val="tx2"/>
          </a:solidFill>
          <a:latin typeface="Trebuchet MS" pitchFamily="34" charset="0"/>
        </a:defRPr>
      </a:lvl5pPr>
      <a:lvl6pPr marL="457200" algn="l" rtl="0" eaLnBrk="1" fontAlgn="base" hangingPunct="1">
        <a:spcBef>
          <a:spcPct val="0"/>
        </a:spcBef>
        <a:spcAft>
          <a:spcPct val="0"/>
        </a:spcAft>
        <a:defRPr sz="2500" b="1">
          <a:solidFill>
            <a:schemeClr val="tx2"/>
          </a:solidFill>
          <a:latin typeface="Trebuchet MS" pitchFamily="34" charset="0"/>
        </a:defRPr>
      </a:lvl6pPr>
      <a:lvl7pPr marL="914400" algn="l" rtl="0" eaLnBrk="1" fontAlgn="base" hangingPunct="1">
        <a:spcBef>
          <a:spcPct val="0"/>
        </a:spcBef>
        <a:spcAft>
          <a:spcPct val="0"/>
        </a:spcAft>
        <a:defRPr sz="2500" b="1">
          <a:solidFill>
            <a:schemeClr val="tx2"/>
          </a:solidFill>
          <a:latin typeface="Trebuchet MS" pitchFamily="34" charset="0"/>
        </a:defRPr>
      </a:lvl7pPr>
      <a:lvl8pPr marL="1371600" algn="l" rtl="0" eaLnBrk="1" fontAlgn="base" hangingPunct="1">
        <a:spcBef>
          <a:spcPct val="0"/>
        </a:spcBef>
        <a:spcAft>
          <a:spcPct val="0"/>
        </a:spcAft>
        <a:defRPr sz="2500" b="1">
          <a:solidFill>
            <a:schemeClr val="tx2"/>
          </a:solidFill>
          <a:latin typeface="Trebuchet MS" pitchFamily="34" charset="0"/>
        </a:defRPr>
      </a:lvl8pPr>
      <a:lvl9pPr marL="1828800" algn="l" rtl="0" eaLnBrk="1" fontAlgn="base" hangingPunct="1">
        <a:spcBef>
          <a:spcPct val="0"/>
        </a:spcBef>
        <a:spcAft>
          <a:spcPct val="0"/>
        </a:spcAft>
        <a:defRPr sz="2500" b="1">
          <a:solidFill>
            <a:schemeClr val="tx2"/>
          </a:solidFill>
          <a:latin typeface="Trebuchet MS" pitchFamily="34" charset="0"/>
        </a:defRPr>
      </a:lvl9pPr>
    </p:titleStyle>
    <p:bodyStyle>
      <a:lvl1pPr marL="238125" indent="-225425" algn="l" rtl="0" eaLnBrk="1" fontAlgn="base" hangingPunct="1">
        <a:lnSpc>
          <a:spcPct val="120000"/>
        </a:lnSpc>
        <a:spcBef>
          <a:spcPct val="50000"/>
        </a:spcBef>
        <a:spcAft>
          <a:spcPct val="0"/>
        </a:spcAft>
        <a:buClr>
          <a:srgbClr val="FF7600"/>
        </a:buClr>
        <a:defRPr sz="2100" b="1">
          <a:solidFill>
            <a:schemeClr val="tx1"/>
          </a:solidFill>
          <a:latin typeface="+mn-lt"/>
          <a:ea typeface="+mn-ea"/>
          <a:cs typeface="+mn-cs"/>
        </a:defRPr>
      </a:lvl1pPr>
      <a:lvl2pPr marL="692150" indent="-222250" algn="l" rtl="0" eaLnBrk="1" fontAlgn="base" hangingPunct="1">
        <a:lnSpc>
          <a:spcPct val="120000"/>
        </a:lnSpc>
        <a:spcBef>
          <a:spcPct val="50000"/>
        </a:spcBef>
        <a:spcAft>
          <a:spcPct val="0"/>
        </a:spcAft>
        <a:buClr>
          <a:srgbClr val="FF7600"/>
        </a:buClr>
        <a:buChar char="•"/>
        <a:defRPr sz="1900" b="1">
          <a:solidFill>
            <a:schemeClr val="tx1"/>
          </a:solidFill>
          <a:latin typeface="+mn-lt"/>
        </a:defRPr>
      </a:lvl2pPr>
      <a:lvl3pPr marL="1150938" indent="-223838" algn="l" rtl="0" eaLnBrk="1" fontAlgn="base" hangingPunct="1">
        <a:lnSpc>
          <a:spcPct val="120000"/>
        </a:lnSpc>
        <a:spcBef>
          <a:spcPct val="50000"/>
        </a:spcBef>
        <a:spcAft>
          <a:spcPct val="0"/>
        </a:spcAft>
        <a:buClr>
          <a:srgbClr val="FF7600"/>
        </a:buClr>
        <a:buChar char="•"/>
        <a:defRPr sz="1700" b="1">
          <a:solidFill>
            <a:schemeClr val="tx1"/>
          </a:solidFill>
          <a:latin typeface="+mn-lt"/>
        </a:defRPr>
      </a:lvl3pPr>
      <a:lvl4pPr marL="1608138" indent="-223838" algn="l" rtl="0" eaLnBrk="1" fontAlgn="base" hangingPunct="1">
        <a:lnSpc>
          <a:spcPct val="120000"/>
        </a:lnSpc>
        <a:spcBef>
          <a:spcPct val="50000"/>
        </a:spcBef>
        <a:spcAft>
          <a:spcPct val="0"/>
        </a:spcAft>
        <a:buClr>
          <a:srgbClr val="FF7600"/>
        </a:buClr>
        <a:buChar char="•"/>
        <a:defRPr sz="1500" b="1">
          <a:solidFill>
            <a:schemeClr val="tx1"/>
          </a:solidFill>
          <a:latin typeface="+mn-lt"/>
        </a:defRPr>
      </a:lvl4pPr>
      <a:lvl5pPr marL="20637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5pPr>
      <a:lvl6pPr marL="25209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6pPr>
      <a:lvl7pPr marL="29781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7pPr>
      <a:lvl8pPr marL="34353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8pPr>
      <a:lvl9pPr marL="3892550" indent="-222250" algn="l" rtl="0" eaLnBrk="1" fontAlgn="base" hangingPunct="1">
        <a:lnSpc>
          <a:spcPct val="120000"/>
        </a:lnSpc>
        <a:spcBef>
          <a:spcPct val="50000"/>
        </a:spcBef>
        <a:spcAft>
          <a:spcPct val="0"/>
        </a:spcAft>
        <a:buClr>
          <a:srgbClr val="FF7600"/>
        </a:buClr>
        <a:buChar char="•"/>
        <a:defRPr sz="13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39.xml"/><Relationship Id="rId5" Type="http://schemas.openxmlformats.org/officeDocument/2006/relationships/image" Target="../media/image12.jpeg"/><Relationship Id="rId4" Type="http://schemas.openxmlformats.org/officeDocument/2006/relationships/hyperlink" Target="http://commons.wikimedia.org/wiki/File:David-weinberger-rr.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3463" y="862013"/>
            <a:ext cx="5265737" cy="1751012"/>
          </a:xfrm>
        </p:spPr>
        <p:txBody>
          <a:bodyPr/>
          <a:lstStyle/>
          <a:p>
            <a:r>
              <a:rPr lang="en-US" sz="2400" dirty="0"/>
              <a:t>Knowledge creation, dissemination and implementation: </a:t>
            </a:r>
            <a:r>
              <a:rPr lang="en-US" dirty="0"/>
              <a:t/>
            </a:r>
            <a:br>
              <a:rPr lang="en-US" dirty="0"/>
            </a:br>
            <a:r>
              <a:rPr lang="en-US" sz="2000" dirty="0"/>
              <a:t>The Librarians role in today’s knowledge economy</a:t>
            </a:r>
          </a:p>
        </p:txBody>
      </p:sp>
      <p:sp>
        <p:nvSpPr>
          <p:cNvPr id="3" name="Subtitle 2"/>
          <p:cNvSpPr>
            <a:spLocks noGrp="1"/>
          </p:cNvSpPr>
          <p:nvPr>
            <p:ph type="subTitle" idx="1"/>
          </p:nvPr>
        </p:nvSpPr>
        <p:spPr/>
        <p:txBody>
          <a:bodyPr/>
          <a:lstStyle/>
          <a:p>
            <a:r>
              <a:rPr lang="en-US" sz="1800" dirty="0" smtClean="0"/>
              <a:t>Stellenbosch Symposium / </a:t>
            </a:r>
            <a:br>
              <a:rPr lang="en-US" sz="1800" dirty="0" smtClean="0"/>
            </a:br>
            <a:r>
              <a:rPr lang="en-US" sz="1800" dirty="0" smtClean="0"/>
              <a:t>IFLA Presidential Meeting 2010</a:t>
            </a:r>
          </a:p>
          <a:p>
            <a:endParaRPr lang="en-US" dirty="0"/>
          </a:p>
          <a:p>
            <a:r>
              <a:rPr lang="en-US" sz="1600" dirty="0" smtClean="0"/>
              <a:t>Matt Goldner</a:t>
            </a:r>
          </a:p>
          <a:p>
            <a:r>
              <a:rPr lang="en-US" sz="1400" dirty="0" smtClean="0"/>
              <a:t>Product &amp; Technology Advocate</a:t>
            </a:r>
            <a:endParaRPr lang="en-US" sz="1400" dirty="0"/>
          </a:p>
        </p:txBody>
      </p:sp>
      <p:sp>
        <p:nvSpPr>
          <p:cNvPr id="4" name="TextBox 3"/>
          <p:cNvSpPr txBox="1"/>
          <p:nvPr/>
        </p:nvSpPr>
        <p:spPr>
          <a:xfrm>
            <a:off x="990600" y="2054423"/>
            <a:ext cx="1828800" cy="307777"/>
          </a:xfrm>
          <a:prstGeom prst="rect">
            <a:avLst/>
          </a:prstGeom>
          <a:noFill/>
        </p:spPr>
        <p:txBody>
          <a:bodyPr wrap="square" rtlCol="0">
            <a:spAutoFit/>
          </a:bodyPr>
          <a:lstStyle/>
          <a:p>
            <a:pPr algn="ctr"/>
            <a:r>
              <a:rPr lang="en-US" sz="1400" b="1" dirty="0" smtClean="0">
                <a:solidFill>
                  <a:schemeClr val="bg1"/>
                </a:solidFill>
              </a:rPr>
              <a:t>18 February 2010</a:t>
            </a:r>
            <a:endParaRPr lang="en-US" sz="12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295400" y="2768025"/>
            <a:ext cx="6629400" cy="584775"/>
          </a:xfrm>
          <a:prstGeom prst="rect">
            <a:avLst/>
          </a:prstGeom>
          <a:noFill/>
        </p:spPr>
        <p:txBody>
          <a:bodyPr wrap="square" rtlCol="0">
            <a:spAutoFit/>
          </a:bodyPr>
          <a:lstStyle/>
          <a:p>
            <a:pPr algn="ctr"/>
            <a:r>
              <a:rPr lang="en-US" sz="3200" dirty="0" smtClean="0">
                <a:solidFill>
                  <a:schemeClr val="bg1"/>
                </a:solidFill>
              </a:rPr>
              <a:t>How do libraries respond?</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pic>
        <p:nvPicPr>
          <p:cNvPr id="2" name="Picture 1" descr="Palmer paper on scholarly info.jpg"/>
          <p:cNvPicPr>
            <a:picLocks noChangeAspect="1"/>
          </p:cNvPicPr>
          <p:nvPr/>
        </p:nvPicPr>
        <p:blipFill>
          <a:blip r:embed="rId2" cstate="print"/>
          <a:stretch>
            <a:fillRect/>
          </a:stretch>
        </p:blipFill>
        <p:spPr>
          <a:xfrm>
            <a:off x="1447800" y="1038574"/>
            <a:ext cx="6324600" cy="513362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pic>
        <p:nvPicPr>
          <p:cNvPr id="4" name="Picture 3" descr="Palmer paper five core activities.jpg"/>
          <p:cNvPicPr>
            <a:picLocks noChangeAspect="1"/>
          </p:cNvPicPr>
          <p:nvPr/>
        </p:nvPicPr>
        <p:blipFill>
          <a:blip r:embed="rId2" cstate="print"/>
          <a:stretch>
            <a:fillRect/>
          </a:stretch>
        </p:blipFill>
        <p:spPr>
          <a:xfrm>
            <a:off x="1195387" y="597289"/>
            <a:ext cx="6729413" cy="5498711"/>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15" name="Isosceles Triangle 14"/>
          <p:cNvSpPr/>
          <p:nvPr/>
        </p:nvSpPr>
        <p:spPr bwMode="auto">
          <a:xfrm rot="5400000">
            <a:off x="3963894" y="3811494"/>
            <a:ext cx="3657600" cy="1063812"/>
          </a:xfrm>
          <a:prstGeom prst="triangle">
            <a:avLst/>
          </a:prstGeom>
          <a:solidFill>
            <a:schemeClr val="accent2">
              <a:lumMod val="60000"/>
              <a:lumOff val="4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dirty="0" smtClean="0">
              <a:ln>
                <a:noFill/>
              </a:ln>
              <a:solidFill>
                <a:srgbClr val="000000"/>
              </a:solidFill>
              <a:effectLst/>
              <a:latin typeface="Trebuchet MS" pitchFamily="34" charset="0"/>
            </a:endParaRPr>
          </a:p>
        </p:txBody>
      </p:sp>
      <p:sp>
        <p:nvSpPr>
          <p:cNvPr id="2" name="Title 1"/>
          <p:cNvSpPr>
            <a:spLocks noGrp="1"/>
          </p:cNvSpPr>
          <p:nvPr>
            <p:ph type="title"/>
          </p:nvPr>
        </p:nvSpPr>
        <p:spPr>
          <a:effectLst/>
        </p:spPr>
        <p:txBody>
          <a:bodyPr/>
          <a:lstStyle/>
          <a:p>
            <a:r>
              <a:rPr lang="en-US" sz="2800" kern="1200" dirty="0" smtClean="0">
                <a:solidFill>
                  <a:schemeClr val="bg1"/>
                </a:solidFill>
                <a:latin typeface="+mn-lt"/>
                <a:ea typeface="+mn-ea"/>
                <a:cs typeface="+mn-cs"/>
              </a:rPr>
              <a:t>WorldCat.org traffic</a:t>
            </a:r>
            <a:endParaRPr lang="en-US" sz="2800" kern="1200" dirty="0">
              <a:solidFill>
                <a:schemeClr val="bg1"/>
              </a:solidFill>
              <a:latin typeface="+mn-lt"/>
              <a:ea typeface="+mn-ea"/>
              <a:cs typeface="+mn-cs"/>
            </a:endParaRPr>
          </a:p>
        </p:txBody>
      </p:sp>
      <p:sp>
        <p:nvSpPr>
          <p:cNvPr id="4" name="Flowchart: Magnetic Disk 3"/>
          <p:cNvSpPr/>
          <p:nvPr/>
        </p:nvSpPr>
        <p:spPr bwMode="auto">
          <a:xfrm>
            <a:off x="1143000" y="3962400"/>
            <a:ext cx="3962400" cy="2438400"/>
          </a:xfrm>
          <a:prstGeom prst="flowChartMagneticDisk">
            <a:avLst/>
          </a:prstGeom>
          <a:solidFill>
            <a:srgbClr val="3399FF">
              <a:alpha val="65098"/>
            </a:srgbClr>
          </a:solidFill>
          <a:ln w="285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spcAft>
                <a:spcPct val="0"/>
              </a:spcAft>
              <a:buClrTx/>
              <a:buSzTx/>
              <a:buFontTx/>
              <a:buNone/>
              <a:tabLst/>
            </a:pPr>
            <a:endParaRPr lang="en-US" sz="2000" b="1" dirty="0" smtClean="0">
              <a:solidFill>
                <a:srgbClr val="000000"/>
              </a:solidFill>
              <a:latin typeface="Trebuchet MS" pitchFamily="34" charset="0"/>
            </a:endParaRPr>
          </a:p>
          <a:p>
            <a:pPr marL="0" marR="0" indent="0" algn="ctr" defTabSz="914400" rtl="0" eaLnBrk="1" fontAlgn="base" latinLnBrk="0" hangingPunct="1">
              <a:spcAft>
                <a:spcPct val="0"/>
              </a:spcAft>
              <a:buClrTx/>
              <a:buSzTx/>
              <a:buFontTx/>
              <a:buNone/>
              <a:tabLst/>
            </a:pPr>
            <a:r>
              <a:rPr lang="en-US" sz="1600" b="1" dirty="0" smtClean="0">
                <a:solidFill>
                  <a:srgbClr val="000000"/>
                </a:solidFill>
                <a:latin typeface="Trebuchet MS" pitchFamily="34" charset="0"/>
              </a:rPr>
              <a:t/>
            </a:r>
            <a:br>
              <a:rPr lang="en-US" sz="1600" b="1" dirty="0" smtClean="0">
                <a:solidFill>
                  <a:srgbClr val="000000"/>
                </a:solidFill>
                <a:latin typeface="Trebuchet MS" pitchFamily="34" charset="0"/>
              </a:rPr>
            </a:br>
            <a:r>
              <a:rPr lang="en-US" sz="1600" b="1" dirty="0" smtClean="0">
                <a:solidFill>
                  <a:srgbClr val="000000"/>
                </a:solidFill>
                <a:latin typeface="Trebuchet MS" pitchFamily="34" charset="0"/>
              </a:rPr>
              <a:t>Google</a:t>
            </a:r>
          </a:p>
          <a:p>
            <a:pPr marL="0" marR="0" indent="0" algn="ctr" defTabSz="914400" rtl="0" eaLnBrk="1" fontAlgn="base" latinLnBrk="0" hangingPunct="1">
              <a:lnSpc>
                <a:spcPct val="120000"/>
              </a:lnSpc>
              <a:spcAft>
                <a:spcPct val="0"/>
              </a:spcAft>
              <a:buClrTx/>
              <a:buSzTx/>
              <a:buFontTx/>
              <a:buNone/>
              <a:tabLst/>
            </a:pPr>
            <a:r>
              <a:rPr kumimoji="0" lang="en-US" sz="1600" b="1" i="0" u="none" strike="noStrike" cap="none" normalizeH="0" baseline="0" dirty="0" smtClean="0">
                <a:ln>
                  <a:noFill/>
                </a:ln>
                <a:solidFill>
                  <a:srgbClr val="000000"/>
                </a:solidFill>
                <a:effectLst/>
                <a:latin typeface="Trebuchet MS" pitchFamily="34" charset="0"/>
              </a:rPr>
              <a:t>7.5 </a:t>
            </a:r>
            <a:r>
              <a:rPr kumimoji="0" lang="en-US" sz="1600" b="1" i="0" u="none" strike="noStrike" cap="none" normalizeH="0" dirty="0" smtClean="0">
                <a:ln>
                  <a:noFill/>
                </a:ln>
                <a:solidFill>
                  <a:srgbClr val="000000"/>
                </a:solidFill>
                <a:effectLst/>
                <a:latin typeface="Trebuchet MS" pitchFamily="34" charset="0"/>
              </a:rPr>
              <a:t>million</a:t>
            </a:r>
            <a:endParaRPr kumimoji="0" lang="en-US" sz="1600" b="1" i="0" u="none" strike="noStrike" cap="none" normalizeH="0" baseline="0" dirty="0" smtClean="0">
              <a:ln>
                <a:noFill/>
              </a:ln>
              <a:solidFill>
                <a:srgbClr val="000000"/>
              </a:solidFill>
              <a:effectLst/>
              <a:latin typeface="Trebuchet MS" pitchFamily="34" charset="0"/>
            </a:endParaRPr>
          </a:p>
        </p:txBody>
      </p:sp>
      <p:sp>
        <p:nvSpPr>
          <p:cNvPr id="7" name="Arc 6"/>
          <p:cNvSpPr/>
          <p:nvPr/>
        </p:nvSpPr>
        <p:spPr bwMode="auto">
          <a:xfrm>
            <a:off x="3124200" y="4191000"/>
            <a:ext cx="3352800" cy="76200"/>
          </a:xfrm>
          <a:prstGeom prst="arc">
            <a:avLst/>
          </a:prstGeom>
          <a:no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smtClean="0">
              <a:ln>
                <a:noFill/>
              </a:ln>
              <a:solidFill>
                <a:srgbClr val="000000"/>
              </a:solidFill>
              <a:effectLst/>
              <a:latin typeface="Trebuchet MS" pitchFamily="34" charset="0"/>
            </a:endParaRPr>
          </a:p>
        </p:txBody>
      </p:sp>
      <p:sp>
        <p:nvSpPr>
          <p:cNvPr id="12" name="Flowchart: Magnetic Disk 11"/>
          <p:cNvSpPr/>
          <p:nvPr/>
        </p:nvSpPr>
        <p:spPr bwMode="auto">
          <a:xfrm>
            <a:off x="1143000" y="2971800"/>
            <a:ext cx="3962400" cy="1905000"/>
          </a:xfrm>
          <a:prstGeom prst="flowChartMagneticDisk">
            <a:avLst/>
          </a:prstGeom>
          <a:solidFill>
            <a:srgbClr val="CC99FF"/>
          </a:solidFill>
          <a:ln w="28575"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spcBef>
                <a:spcPct val="50000"/>
              </a:spcBef>
              <a:spcAft>
                <a:spcPct val="0"/>
              </a:spcAft>
              <a:buClrTx/>
              <a:buSzTx/>
              <a:buFontTx/>
              <a:buNone/>
              <a:tabLst/>
            </a:pPr>
            <a:endParaRPr kumimoji="0" lang="en-US" sz="1600" b="1" i="0" u="none" strike="noStrike" cap="none" normalizeH="0" baseline="0" dirty="0" smtClean="0">
              <a:ln>
                <a:noFill/>
              </a:ln>
              <a:solidFill>
                <a:srgbClr val="000000"/>
              </a:solidFill>
              <a:effectLst/>
              <a:latin typeface="Trebuchet MS" pitchFamily="34" charset="0"/>
            </a:endParaRPr>
          </a:p>
          <a:p>
            <a:pPr marL="0" marR="0" indent="0" algn="ctr" defTabSz="914400" rtl="0" eaLnBrk="1" fontAlgn="base" latinLnBrk="0" hangingPunct="1">
              <a:spcAft>
                <a:spcPct val="0"/>
              </a:spcAft>
              <a:buClrTx/>
              <a:buSzTx/>
              <a:buFontTx/>
              <a:buNone/>
              <a:tabLst/>
            </a:pPr>
            <a:r>
              <a:rPr kumimoji="0" lang="en-US" sz="1600" b="1" i="0" u="none" strike="noStrike" cap="none" normalizeH="0" baseline="0" dirty="0" smtClean="0">
                <a:ln>
                  <a:noFill/>
                </a:ln>
                <a:solidFill>
                  <a:srgbClr val="000000"/>
                </a:solidFill>
                <a:effectLst/>
                <a:latin typeface="Trebuchet MS" pitchFamily="34" charset="0"/>
              </a:rPr>
              <a:t/>
            </a:r>
            <a:br>
              <a:rPr kumimoji="0" lang="en-US" sz="1600" b="1" i="0" u="none" strike="noStrike" cap="none" normalizeH="0" baseline="0" dirty="0" smtClean="0">
                <a:ln>
                  <a:noFill/>
                </a:ln>
                <a:solidFill>
                  <a:srgbClr val="000000"/>
                </a:solidFill>
                <a:effectLst/>
                <a:latin typeface="Trebuchet MS" pitchFamily="34" charset="0"/>
              </a:rPr>
            </a:br>
            <a:r>
              <a:rPr kumimoji="0" lang="en-US" sz="1600" b="1" i="0" u="none" strike="noStrike" cap="none" normalizeH="0" baseline="0" dirty="0" smtClean="0">
                <a:ln>
                  <a:noFill/>
                </a:ln>
                <a:solidFill>
                  <a:srgbClr val="000000"/>
                </a:solidFill>
                <a:effectLst/>
                <a:latin typeface="Trebuchet MS" pitchFamily="34" charset="0"/>
              </a:rPr>
              <a:t>Direct access: 6 million</a:t>
            </a:r>
          </a:p>
        </p:txBody>
      </p:sp>
      <p:sp>
        <p:nvSpPr>
          <p:cNvPr id="9" name="Flowchart: Magnetic Disk 8"/>
          <p:cNvSpPr/>
          <p:nvPr/>
        </p:nvSpPr>
        <p:spPr bwMode="auto">
          <a:xfrm>
            <a:off x="1143000" y="2590800"/>
            <a:ext cx="3962400" cy="1066801"/>
          </a:xfrm>
          <a:prstGeom prst="flowChartMagneticDisk">
            <a:avLst/>
          </a:prstGeom>
          <a:solidFill>
            <a:schemeClr val="accent1">
              <a:lumMod val="60000"/>
              <a:lumOff val="40000"/>
            </a:schemeClr>
          </a:solidFill>
          <a:ln w="2857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spcAft>
                <a:spcPct val="0"/>
              </a:spcAft>
              <a:buClrTx/>
              <a:buSzTx/>
              <a:buFontTx/>
              <a:buNone/>
              <a:tabLst/>
            </a:pPr>
            <a:r>
              <a:rPr kumimoji="0" lang="en-US" sz="1600" b="1" i="0" u="none" strike="noStrike" cap="none" normalizeH="0" baseline="0" dirty="0" smtClean="0">
                <a:ln>
                  <a:noFill/>
                </a:ln>
                <a:solidFill>
                  <a:srgbClr val="000000"/>
                </a:solidFill>
                <a:effectLst/>
                <a:latin typeface="Trebuchet MS" pitchFamily="34" charset="0"/>
              </a:rPr>
              <a:t/>
            </a:r>
            <a:br>
              <a:rPr kumimoji="0" lang="en-US" sz="1600" b="1" i="0" u="none" strike="noStrike" cap="none" normalizeH="0" baseline="0" dirty="0" smtClean="0">
                <a:ln>
                  <a:noFill/>
                </a:ln>
                <a:solidFill>
                  <a:srgbClr val="000000"/>
                </a:solidFill>
                <a:effectLst/>
                <a:latin typeface="Trebuchet MS" pitchFamily="34" charset="0"/>
              </a:rPr>
            </a:br>
            <a:r>
              <a:rPr kumimoji="0" lang="en-US" sz="1600" b="1" i="0" u="none" strike="noStrike" cap="none" normalizeH="0" baseline="0" dirty="0" smtClean="0">
                <a:ln>
                  <a:noFill/>
                </a:ln>
                <a:solidFill>
                  <a:srgbClr val="000000"/>
                </a:solidFill>
                <a:effectLst/>
                <a:latin typeface="Trebuchet MS" pitchFamily="34" charset="0"/>
              </a:rPr>
              <a:t>Linking:</a:t>
            </a:r>
            <a:r>
              <a:rPr kumimoji="0" lang="en-US" sz="1600" b="1" i="0" u="none" strike="noStrike" cap="none" normalizeH="0" dirty="0" smtClean="0">
                <a:ln>
                  <a:noFill/>
                </a:ln>
                <a:solidFill>
                  <a:srgbClr val="000000"/>
                </a:solidFill>
                <a:effectLst/>
                <a:latin typeface="Trebuchet MS" pitchFamily="34" charset="0"/>
              </a:rPr>
              <a:t> 2.9 million</a:t>
            </a:r>
            <a:endParaRPr kumimoji="0" lang="en-US" sz="1600" b="1" i="0" u="none" strike="noStrike" cap="none" normalizeH="0" baseline="0" dirty="0" smtClean="0">
              <a:ln>
                <a:noFill/>
              </a:ln>
              <a:solidFill>
                <a:srgbClr val="000000"/>
              </a:solidFill>
              <a:effectLst/>
              <a:latin typeface="Trebuchet MS" pitchFamily="34" charset="0"/>
            </a:endParaRPr>
          </a:p>
        </p:txBody>
      </p:sp>
      <p:sp>
        <p:nvSpPr>
          <p:cNvPr id="10" name="Flowchart: Magnetic Disk 9"/>
          <p:cNvSpPr/>
          <p:nvPr/>
        </p:nvSpPr>
        <p:spPr bwMode="auto">
          <a:xfrm>
            <a:off x="1143000" y="2438400"/>
            <a:ext cx="3962400" cy="530412"/>
          </a:xfrm>
          <a:prstGeom prst="flowChartMagneticDisk">
            <a:avLst/>
          </a:prstGeom>
          <a:solidFill>
            <a:srgbClr val="FF9999"/>
          </a:solid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1" fontAlgn="base" latinLnBrk="0" hangingPunct="1">
              <a:lnSpc>
                <a:spcPct val="120000"/>
              </a:lnSpc>
              <a:spcBef>
                <a:spcPct val="50000"/>
              </a:spcBef>
              <a:spcAft>
                <a:spcPct val="0"/>
              </a:spcAft>
              <a:buClrTx/>
              <a:buSzTx/>
              <a:buFontTx/>
              <a:buNone/>
              <a:tabLst/>
            </a:pPr>
            <a:r>
              <a:rPr kumimoji="0" lang="en-US" sz="1600" b="1" i="0" u="none" strike="noStrike" cap="none" normalizeH="0" baseline="0" dirty="0" smtClean="0">
                <a:ln>
                  <a:noFill/>
                </a:ln>
                <a:solidFill>
                  <a:srgbClr val="000000"/>
                </a:solidFill>
                <a:effectLst/>
                <a:latin typeface="Trebuchet MS" pitchFamily="34" charset="0"/>
              </a:rPr>
              <a:t>WorldCat</a:t>
            </a:r>
            <a:r>
              <a:rPr kumimoji="0" lang="en-US" sz="1600" b="1" i="0" u="none" strike="noStrike" cap="none" normalizeH="0" dirty="0" smtClean="0">
                <a:ln>
                  <a:noFill/>
                </a:ln>
                <a:solidFill>
                  <a:srgbClr val="000000"/>
                </a:solidFill>
                <a:effectLst/>
                <a:latin typeface="Trebuchet MS" pitchFamily="34" charset="0"/>
              </a:rPr>
              <a:t> API: .5 million</a:t>
            </a:r>
            <a:endParaRPr kumimoji="0" lang="en-US" sz="1600" b="1" i="0" u="none" strike="noStrike" cap="none" normalizeH="0" baseline="0" dirty="0" smtClean="0">
              <a:ln>
                <a:noFill/>
              </a:ln>
              <a:solidFill>
                <a:srgbClr val="000000"/>
              </a:solidFill>
              <a:effectLst/>
              <a:latin typeface="Trebuchet MS" pitchFamily="34" charset="0"/>
            </a:endParaRPr>
          </a:p>
        </p:txBody>
      </p:sp>
      <p:sp>
        <p:nvSpPr>
          <p:cNvPr id="34" name="TextBox 33"/>
          <p:cNvSpPr txBox="1"/>
          <p:nvPr/>
        </p:nvSpPr>
        <p:spPr>
          <a:xfrm>
            <a:off x="6248400" y="3124200"/>
            <a:ext cx="2438400" cy="2339102"/>
          </a:xfrm>
          <a:prstGeom prst="rect">
            <a:avLst/>
          </a:prstGeom>
          <a:noFill/>
        </p:spPr>
        <p:txBody>
          <a:bodyPr wrap="square" rtlCol="0">
            <a:spAutoFit/>
          </a:bodyPr>
          <a:lstStyle/>
          <a:p>
            <a:pPr algn="ctr"/>
            <a:r>
              <a:rPr lang="en-US" b="1" dirty="0" smtClean="0">
                <a:solidFill>
                  <a:schemeClr val="bg1"/>
                </a:solidFill>
              </a:rPr>
              <a:t>Resulting in:</a:t>
            </a:r>
          </a:p>
          <a:p>
            <a:endParaRPr lang="en-US" b="1" dirty="0" smtClean="0">
              <a:solidFill>
                <a:schemeClr val="bg1"/>
              </a:solidFill>
            </a:endParaRPr>
          </a:p>
          <a:p>
            <a:pPr algn="ctr"/>
            <a:r>
              <a:rPr lang="en-US" sz="2800" b="1" dirty="0" smtClean="0">
                <a:solidFill>
                  <a:schemeClr val="bg1"/>
                </a:solidFill>
              </a:rPr>
              <a:t>1 million+ clicks</a:t>
            </a:r>
            <a:r>
              <a:rPr lang="en-US" sz="2000" b="1" dirty="0" smtClean="0">
                <a:solidFill>
                  <a:schemeClr val="bg1"/>
                </a:solidFill>
              </a:rPr>
              <a:t> </a:t>
            </a:r>
          </a:p>
          <a:p>
            <a:pPr algn="ctr"/>
            <a:r>
              <a:rPr lang="en-US" b="1" dirty="0" smtClean="0">
                <a:solidFill>
                  <a:schemeClr val="bg1"/>
                </a:solidFill>
              </a:rPr>
              <a:t/>
            </a:r>
            <a:br>
              <a:rPr lang="en-US" b="1" dirty="0" smtClean="0">
                <a:solidFill>
                  <a:schemeClr val="bg1"/>
                </a:solidFill>
              </a:rPr>
            </a:br>
            <a:r>
              <a:rPr lang="en-US" b="1" dirty="0" smtClean="0">
                <a:solidFill>
                  <a:schemeClr val="bg1"/>
                </a:solidFill>
              </a:rPr>
              <a:t>to library services every month</a:t>
            </a:r>
          </a:p>
        </p:txBody>
      </p:sp>
      <p:sp>
        <p:nvSpPr>
          <p:cNvPr id="17" name="TextBox 16"/>
          <p:cNvSpPr txBox="1"/>
          <p:nvPr/>
        </p:nvSpPr>
        <p:spPr>
          <a:xfrm>
            <a:off x="1066800" y="1671935"/>
            <a:ext cx="4343400" cy="461665"/>
          </a:xfrm>
          <a:prstGeom prst="rect">
            <a:avLst/>
          </a:prstGeom>
          <a:noFill/>
        </p:spPr>
        <p:txBody>
          <a:bodyPr wrap="square" rtlCol="0">
            <a:spAutoFit/>
          </a:bodyPr>
          <a:lstStyle/>
          <a:p>
            <a:r>
              <a:rPr lang="en-US" sz="2400" b="1" dirty="0" smtClean="0">
                <a:solidFill>
                  <a:schemeClr val="bg1"/>
                </a:solidFill>
              </a:rPr>
              <a:t>Monthly traffic: 16.9 million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childTnLst>
                          </p:cTn>
                        </p:par>
                        <p:par>
                          <p:cTn id="19" fill="hold">
                            <p:stCondLst>
                              <p:cond delay="3000"/>
                            </p:stCondLst>
                            <p:childTnLst>
                              <p:par>
                                <p:cTn id="20" presetID="55"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1000" fill="hold"/>
                                        <p:tgtEl>
                                          <p:spTgt spid="17"/>
                                        </p:tgtEl>
                                        <p:attrNameLst>
                                          <p:attrName>ppt_w</p:attrName>
                                        </p:attrNameLst>
                                      </p:cBhvr>
                                      <p:tavLst>
                                        <p:tav tm="0">
                                          <p:val>
                                            <p:strVal val="#ppt_w*0.70"/>
                                          </p:val>
                                        </p:tav>
                                        <p:tav tm="100000">
                                          <p:val>
                                            <p:strVal val="#ppt_w"/>
                                          </p:val>
                                        </p:tav>
                                      </p:tavLst>
                                    </p:anim>
                                    <p:anim calcmode="lin" valueType="num">
                                      <p:cBhvr>
                                        <p:cTn id="23" dur="1000" fill="hold"/>
                                        <p:tgtEl>
                                          <p:spTgt spid="17"/>
                                        </p:tgtEl>
                                        <p:attrNameLst>
                                          <p:attrName>ppt_h</p:attrName>
                                        </p:attrNameLst>
                                      </p:cBhvr>
                                      <p:tavLst>
                                        <p:tav tm="0">
                                          <p:val>
                                            <p:strVal val="#ppt_h"/>
                                          </p:val>
                                        </p:tav>
                                        <p:tav tm="100000">
                                          <p:val>
                                            <p:strVal val="#ppt_h"/>
                                          </p:val>
                                        </p:tav>
                                      </p:tavLst>
                                    </p:anim>
                                    <p:animEffect transition="in" filter="fade">
                                      <p:cBhvr>
                                        <p:cTn id="24" dur="1000"/>
                                        <p:tgtEl>
                                          <p:spTgt spid="17"/>
                                        </p:tgtEl>
                                      </p:cBhvr>
                                    </p:animEffect>
                                  </p:childTnLst>
                                </p:cTn>
                              </p:par>
                            </p:childTnLst>
                          </p:cTn>
                        </p:par>
                        <p:par>
                          <p:cTn id="25" fill="hold">
                            <p:stCondLst>
                              <p:cond delay="4000"/>
                            </p:stCondLst>
                            <p:childTnLst>
                              <p:par>
                                <p:cTn id="26" presetID="10" presetClass="entr" presetSubtype="0" fill="hold" grpId="0" nodeType="afterEffect">
                                  <p:stCondLst>
                                    <p:cond delay="10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000"/>
                                        <p:tgtEl>
                                          <p:spTgt spid="15"/>
                                        </p:tgtEl>
                                      </p:cBhvr>
                                    </p:animEffect>
                                  </p:childTnLst>
                                </p:cTn>
                              </p:par>
                            </p:childTnLst>
                          </p:cTn>
                        </p:par>
                        <p:par>
                          <p:cTn id="29" fill="hold">
                            <p:stCondLst>
                              <p:cond delay="7000"/>
                            </p:stCondLst>
                            <p:childTnLst>
                              <p:par>
                                <p:cTn id="30" presetID="55"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2000" fill="hold"/>
                                        <p:tgtEl>
                                          <p:spTgt spid="34"/>
                                        </p:tgtEl>
                                        <p:attrNameLst>
                                          <p:attrName>ppt_w</p:attrName>
                                        </p:attrNameLst>
                                      </p:cBhvr>
                                      <p:tavLst>
                                        <p:tav tm="0">
                                          <p:val>
                                            <p:strVal val="#ppt_w*0.70"/>
                                          </p:val>
                                        </p:tav>
                                        <p:tav tm="100000">
                                          <p:val>
                                            <p:strVal val="#ppt_w"/>
                                          </p:val>
                                        </p:tav>
                                      </p:tavLst>
                                    </p:anim>
                                    <p:anim calcmode="lin" valueType="num">
                                      <p:cBhvr>
                                        <p:cTn id="33" dur="2000" fill="hold"/>
                                        <p:tgtEl>
                                          <p:spTgt spid="34"/>
                                        </p:tgtEl>
                                        <p:attrNameLst>
                                          <p:attrName>ppt_h</p:attrName>
                                        </p:attrNameLst>
                                      </p:cBhvr>
                                      <p:tavLst>
                                        <p:tav tm="0">
                                          <p:val>
                                            <p:strVal val="#ppt_h"/>
                                          </p:val>
                                        </p:tav>
                                        <p:tav tm="100000">
                                          <p:val>
                                            <p:strVal val="#ppt_h"/>
                                          </p:val>
                                        </p:tav>
                                      </p:tavLst>
                                    </p:anim>
                                    <p:animEffect transition="in" filter="fade">
                                      <p:cBhvr>
                                        <p:cTn id="34"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 grpId="0" animBg="1"/>
      <p:bldP spid="12" grpId="0" animBg="1"/>
      <p:bldP spid="9" grpId="0" animBg="1"/>
      <p:bldP spid="10" grpId="0" animBg="1"/>
      <p:bldP spid="34"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533400" y="838200"/>
            <a:ext cx="6781800" cy="830997"/>
          </a:xfrm>
          <a:prstGeom prst="rect">
            <a:avLst/>
          </a:prstGeom>
          <a:noFill/>
        </p:spPr>
        <p:txBody>
          <a:bodyPr wrap="square" rtlCol="0">
            <a:spAutoFit/>
          </a:bodyPr>
          <a:lstStyle/>
          <a:p>
            <a:r>
              <a:rPr lang="en-US" sz="2400" dirty="0" smtClean="0">
                <a:solidFill>
                  <a:schemeClr val="bg1"/>
                </a:solidFill>
              </a:rPr>
              <a:t>Research Support Library Group: </a:t>
            </a:r>
            <a:r>
              <a:rPr lang="en-US" sz="2400" i="1" dirty="0" smtClean="0">
                <a:solidFill>
                  <a:schemeClr val="bg1"/>
                </a:solidFill>
              </a:rPr>
              <a:t>Researcher’s Use of Libraries and Other Information Sources</a:t>
            </a:r>
            <a:endParaRPr lang="en-US" sz="2400" dirty="0">
              <a:solidFill>
                <a:schemeClr val="bg1"/>
              </a:solidFill>
            </a:endParaRPr>
          </a:p>
        </p:txBody>
      </p:sp>
      <p:sp>
        <p:nvSpPr>
          <p:cNvPr id="3" name="TextBox 2"/>
          <p:cNvSpPr txBox="1"/>
          <p:nvPr/>
        </p:nvSpPr>
        <p:spPr>
          <a:xfrm>
            <a:off x="1066800" y="2718137"/>
            <a:ext cx="7162800" cy="1015663"/>
          </a:xfrm>
          <a:prstGeom prst="rect">
            <a:avLst/>
          </a:prstGeom>
          <a:noFill/>
        </p:spPr>
        <p:txBody>
          <a:bodyPr wrap="square" rtlCol="0">
            <a:spAutoFit/>
          </a:bodyPr>
          <a:lstStyle/>
          <a:p>
            <a:r>
              <a:rPr lang="en-US" sz="2000" dirty="0" smtClean="0">
                <a:solidFill>
                  <a:schemeClr val="bg1"/>
                </a:solidFill>
              </a:rPr>
              <a:t>“</a:t>
            </a:r>
            <a:r>
              <a:rPr lang="en-US" sz="2000" i="1" dirty="0" smtClean="0">
                <a:solidFill>
                  <a:schemeClr val="bg1"/>
                </a:solidFill>
              </a:rPr>
              <a:t>finding </a:t>
            </a:r>
            <a:r>
              <a:rPr lang="en-US" sz="2000" dirty="0" smtClean="0">
                <a:solidFill>
                  <a:schemeClr val="bg1"/>
                </a:solidFill>
              </a:rPr>
              <a:t>information electronically was deemed easiest to do; </a:t>
            </a:r>
            <a:r>
              <a:rPr lang="en-US" sz="2000" i="1" dirty="0" smtClean="0">
                <a:solidFill>
                  <a:schemeClr val="bg1"/>
                </a:solidFill>
              </a:rPr>
              <a:t>accessing</a:t>
            </a:r>
            <a:r>
              <a:rPr lang="en-US" sz="2000" dirty="0" smtClean="0">
                <a:solidFill>
                  <a:schemeClr val="bg1"/>
                </a:solidFill>
              </a:rPr>
              <a:t> the information was more difficult and </a:t>
            </a:r>
            <a:r>
              <a:rPr lang="en-US" sz="2000" i="1" dirty="0" smtClean="0">
                <a:solidFill>
                  <a:schemeClr val="bg1"/>
                </a:solidFill>
              </a:rPr>
              <a:t>using</a:t>
            </a:r>
            <a:r>
              <a:rPr lang="en-US" sz="2000" dirty="0" smtClean="0">
                <a:solidFill>
                  <a:schemeClr val="bg1"/>
                </a:solidFill>
              </a:rPr>
              <a:t> it more difficult still</a:t>
            </a:r>
            <a:endParaRPr lang="en-US" sz="2000" dirty="0">
              <a:solidFill>
                <a:schemeClr val="bg1"/>
              </a:solidFill>
            </a:endParaRPr>
          </a:p>
        </p:txBody>
      </p:sp>
      <p:sp>
        <p:nvSpPr>
          <p:cNvPr id="4" name="Oval 3"/>
          <p:cNvSpPr/>
          <p:nvPr/>
        </p:nvSpPr>
        <p:spPr bwMode="auto">
          <a:xfrm>
            <a:off x="6858000" y="2971800"/>
            <a:ext cx="1371600" cy="609600"/>
          </a:xfrm>
          <a:prstGeom prst="ellipse">
            <a:avLst/>
          </a:prstGeom>
          <a:noFill/>
          <a:ln w="38100" cap="flat" cmpd="sng" algn="ctr">
            <a:solidFill>
              <a:srgbClr val="C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smtClean="0">
              <a:ln>
                <a:noFill/>
              </a:ln>
              <a:solidFill>
                <a:srgbClr val="000000"/>
              </a:solidFill>
              <a:effectLs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2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aking leaves.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990600" y="990600"/>
            <a:ext cx="3886200" cy="461665"/>
          </a:xfrm>
          <a:prstGeom prst="rect">
            <a:avLst/>
          </a:prstGeom>
          <a:noFill/>
        </p:spPr>
        <p:txBody>
          <a:bodyPr wrap="square" rtlCol="0">
            <a:spAutoFit/>
          </a:bodyPr>
          <a:lstStyle/>
          <a:p>
            <a:r>
              <a:rPr lang="en-US" sz="2400" dirty="0" smtClean="0">
                <a:solidFill>
                  <a:schemeClr val="bg1"/>
                </a:solidFill>
              </a:rPr>
              <a:t>Embedded librarians</a:t>
            </a:r>
            <a:endParaRPr lang="en-US" sz="2400" dirty="0">
              <a:solidFill>
                <a:schemeClr val="bg1"/>
              </a:solidFill>
            </a:endParaRPr>
          </a:p>
        </p:txBody>
      </p:sp>
      <p:sp>
        <p:nvSpPr>
          <p:cNvPr id="3" name="TextBox 2"/>
          <p:cNvSpPr txBox="1"/>
          <p:nvPr/>
        </p:nvSpPr>
        <p:spPr>
          <a:xfrm>
            <a:off x="5410200" y="1752600"/>
            <a:ext cx="2819400" cy="830997"/>
          </a:xfrm>
          <a:prstGeom prst="rect">
            <a:avLst/>
          </a:prstGeom>
          <a:noFill/>
        </p:spPr>
        <p:txBody>
          <a:bodyPr wrap="square" rtlCol="0">
            <a:spAutoFit/>
          </a:bodyPr>
          <a:lstStyle/>
          <a:p>
            <a:r>
              <a:rPr lang="en-US" sz="2400" dirty="0" smtClean="0">
                <a:solidFill>
                  <a:schemeClr val="accent2">
                    <a:lumMod val="60000"/>
                    <a:lumOff val="40000"/>
                  </a:schemeClr>
                </a:solidFill>
              </a:rPr>
              <a:t>Bibliographers / research projects</a:t>
            </a:r>
            <a:endParaRPr lang="en-US" sz="2400" dirty="0">
              <a:solidFill>
                <a:schemeClr val="accent2">
                  <a:lumMod val="60000"/>
                  <a:lumOff val="40000"/>
                </a:schemeClr>
              </a:solidFill>
            </a:endParaRPr>
          </a:p>
        </p:txBody>
      </p:sp>
      <p:sp>
        <p:nvSpPr>
          <p:cNvPr id="4" name="TextBox 3"/>
          <p:cNvSpPr txBox="1"/>
          <p:nvPr/>
        </p:nvSpPr>
        <p:spPr>
          <a:xfrm>
            <a:off x="1752600" y="2209800"/>
            <a:ext cx="1524000" cy="461665"/>
          </a:xfrm>
          <a:prstGeom prst="rect">
            <a:avLst/>
          </a:prstGeom>
          <a:noFill/>
        </p:spPr>
        <p:txBody>
          <a:bodyPr wrap="square" rtlCol="0">
            <a:spAutoFit/>
          </a:bodyPr>
          <a:lstStyle/>
          <a:p>
            <a:r>
              <a:rPr lang="en-US" sz="2400" dirty="0" smtClean="0">
                <a:solidFill>
                  <a:schemeClr val="accent1">
                    <a:lumMod val="40000"/>
                    <a:lumOff val="60000"/>
                  </a:schemeClr>
                </a:solidFill>
              </a:rPr>
              <a:t>Widgets</a:t>
            </a:r>
            <a:endParaRPr lang="en-US" sz="2400" dirty="0">
              <a:solidFill>
                <a:schemeClr val="accent1">
                  <a:lumMod val="40000"/>
                  <a:lumOff val="60000"/>
                </a:schemeClr>
              </a:solidFill>
            </a:endParaRPr>
          </a:p>
        </p:txBody>
      </p:sp>
      <p:sp>
        <p:nvSpPr>
          <p:cNvPr id="5" name="TextBox 4"/>
          <p:cNvSpPr txBox="1"/>
          <p:nvPr/>
        </p:nvSpPr>
        <p:spPr>
          <a:xfrm>
            <a:off x="3733800" y="3352800"/>
            <a:ext cx="2438400" cy="830997"/>
          </a:xfrm>
          <a:prstGeom prst="rect">
            <a:avLst/>
          </a:prstGeom>
          <a:noFill/>
        </p:spPr>
        <p:txBody>
          <a:bodyPr wrap="square" rtlCol="0">
            <a:spAutoFit/>
          </a:bodyPr>
          <a:lstStyle/>
          <a:p>
            <a:r>
              <a:rPr lang="en-US" sz="2400" dirty="0" smtClean="0">
                <a:solidFill>
                  <a:srgbClr val="C00000"/>
                </a:solidFill>
              </a:rPr>
              <a:t>Smarter citation tools</a:t>
            </a:r>
            <a:endParaRPr lang="en-US" sz="2400" dirty="0">
              <a:solidFill>
                <a:srgbClr val="C00000"/>
              </a:solidFill>
            </a:endParaRPr>
          </a:p>
        </p:txBody>
      </p:sp>
      <p:sp>
        <p:nvSpPr>
          <p:cNvPr id="6" name="TextBox 5"/>
          <p:cNvSpPr txBox="1"/>
          <p:nvPr/>
        </p:nvSpPr>
        <p:spPr>
          <a:xfrm>
            <a:off x="533400" y="4343400"/>
            <a:ext cx="2438400" cy="461665"/>
          </a:xfrm>
          <a:prstGeom prst="rect">
            <a:avLst/>
          </a:prstGeom>
          <a:noFill/>
        </p:spPr>
        <p:txBody>
          <a:bodyPr wrap="square" rtlCol="0">
            <a:spAutoFit/>
          </a:bodyPr>
          <a:lstStyle/>
          <a:p>
            <a:r>
              <a:rPr lang="en-US" sz="2400" dirty="0" smtClean="0">
                <a:solidFill>
                  <a:schemeClr val="bg1">
                    <a:lumMod val="85000"/>
                  </a:schemeClr>
                </a:solidFill>
              </a:rPr>
              <a:t>Linked data</a:t>
            </a:r>
            <a:endParaRPr lang="en-US" sz="2400" dirty="0">
              <a:solidFill>
                <a:schemeClr val="bg1">
                  <a:lumMod val="85000"/>
                </a:schemeClr>
              </a:solidFill>
            </a:endParaRPr>
          </a:p>
        </p:txBody>
      </p:sp>
      <p:sp>
        <p:nvSpPr>
          <p:cNvPr id="7" name="TextBox 6"/>
          <p:cNvSpPr txBox="1"/>
          <p:nvPr/>
        </p:nvSpPr>
        <p:spPr>
          <a:xfrm>
            <a:off x="6705600" y="4724400"/>
            <a:ext cx="762000" cy="461665"/>
          </a:xfrm>
          <a:prstGeom prst="rect">
            <a:avLst/>
          </a:prstGeom>
          <a:noFill/>
        </p:spPr>
        <p:txBody>
          <a:bodyPr wrap="square" rtlCol="0">
            <a:spAutoFit/>
          </a:bodyPr>
          <a:lstStyle/>
          <a:p>
            <a:r>
              <a:rPr lang="en-US" sz="2400" dirty="0" smtClean="0">
                <a:solidFill>
                  <a:srgbClr val="00B0F0"/>
                </a:solidFill>
              </a:rPr>
              <a:t>???</a:t>
            </a:r>
            <a:endParaRPr lang="en-US" sz="2400"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828800" y="2590800"/>
            <a:ext cx="5791200" cy="1077218"/>
          </a:xfrm>
          <a:prstGeom prst="rect">
            <a:avLst/>
          </a:prstGeom>
          <a:noFill/>
        </p:spPr>
        <p:txBody>
          <a:bodyPr wrap="square" rtlCol="0">
            <a:spAutoFit/>
          </a:bodyPr>
          <a:lstStyle/>
          <a:p>
            <a:pPr algn="ctr"/>
            <a:r>
              <a:rPr lang="en-US" sz="3200" dirty="0" smtClean="0">
                <a:solidFill>
                  <a:schemeClr val="bg1"/>
                </a:solidFill>
              </a:rPr>
              <a:t>“Community Trumps</a:t>
            </a:r>
            <a:br>
              <a:rPr lang="en-US" sz="3200" dirty="0" smtClean="0">
                <a:solidFill>
                  <a:schemeClr val="bg1"/>
                </a:solidFill>
              </a:rPr>
            </a:br>
            <a:r>
              <a:rPr lang="en-US" sz="3200" dirty="0" smtClean="0">
                <a:solidFill>
                  <a:schemeClr val="bg1"/>
                </a:solidFill>
              </a:rPr>
              <a:t> Technology”</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74754" name="TextBox 3"/>
          <p:cNvSpPr txBox="1">
            <a:spLocks noChangeArrowheads="1"/>
          </p:cNvSpPr>
          <p:nvPr/>
        </p:nvSpPr>
        <p:spPr bwMode="auto">
          <a:xfrm>
            <a:off x="3200400" y="1981200"/>
            <a:ext cx="5695950" cy="1754326"/>
          </a:xfrm>
          <a:prstGeom prst="rect">
            <a:avLst/>
          </a:prstGeom>
          <a:noFill/>
          <a:ln w="9525">
            <a:noFill/>
            <a:miter lim="800000"/>
            <a:headEnd/>
            <a:tailEnd/>
          </a:ln>
        </p:spPr>
        <p:txBody>
          <a:bodyPr wrap="square">
            <a:spAutoFit/>
          </a:bodyPr>
          <a:lstStyle/>
          <a:p>
            <a:pPr>
              <a:lnSpc>
                <a:spcPct val="120000"/>
              </a:lnSpc>
              <a:spcBef>
                <a:spcPct val="50000"/>
              </a:spcBef>
            </a:pPr>
            <a:r>
              <a:rPr lang="en-US" sz="3000" dirty="0">
                <a:solidFill>
                  <a:schemeClr val="bg1"/>
                </a:solidFill>
                <a:latin typeface="Calibri" pitchFamily="34" charset="0"/>
              </a:rPr>
              <a:t>The Web is all about </a:t>
            </a:r>
            <a:r>
              <a:rPr lang="en-US" sz="3000" dirty="0">
                <a:solidFill>
                  <a:srgbClr val="FF7600"/>
                </a:solidFill>
                <a:latin typeface="Calibri" pitchFamily="34" charset="0"/>
              </a:rPr>
              <a:t>scale</a:t>
            </a:r>
            <a:r>
              <a:rPr lang="en-US" sz="3000" dirty="0">
                <a:solidFill>
                  <a:schemeClr val="bg1"/>
                </a:solidFill>
                <a:latin typeface="Calibri" pitchFamily="34" charset="0"/>
              </a:rPr>
              <a:t>,</a:t>
            </a:r>
            <a:r>
              <a:rPr lang="en-US" sz="3000" dirty="0">
                <a:latin typeface="Calibri" pitchFamily="34" charset="0"/>
              </a:rPr>
              <a:t> </a:t>
            </a:r>
            <a:r>
              <a:rPr lang="en-US" sz="3000" dirty="0">
                <a:solidFill>
                  <a:schemeClr val="bg1"/>
                </a:solidFill>
                <a:latin typeface="Calibri" pitchFamily="34" charset="0"/>
              </a:rPr>
              <a:t>finding ways to attract the most users for  </a:t>
            </a:r>
            <a:r>
              <a:rPr lang="en-US" sz="3000" dirty="0">
                <a:solidFill>
                  <a:srgbClr val="FF7600"/>
                </a:solidFill>
                <a:latin typeface="Calibri" pitchFamily="34" charset="0"/>
              </a:rPr>
              <a:t>centralized </a:t>
            </a:r>
            <a:r>
              <a:rPr lang="en-US" sz="3000" dirty="0" smtClean="0">
                <a:solidFill>
                  <a:srgbClr val="FF7600"/>
                </a:solidFill>
                <a:latin typeface="Calibri" pitchFamily="34" charset="0"/>
              </a:rPr>
              <a:t>resources…</a:t>
            </a:r>
            <a:endParaRPr lang="en-US" sz="3000" dirty="0">
              <a:solidFill>
                <a:schemeClr val="bg1"/>
              </a:solidFill>
              <a:latin typeface="Calibri" pitchFamily="34" charset="0"/>
            </a:endParaRPr>
          </a:p>
        </p:txBody>
      </p:sp>
      <p:sp>
        <p:nvSpPr>
          <p:cNvPr id="74755" name="TextBox 4"/>
          <p:cNvSpPr txBox="1">
            <a:spLocks noChangeArrowheads="1"/>
          </p:cNvSpPr>
          <p:nvPr/>
        </p:nvSpPr>
        <p:spPr bwMode="auto">
          <a:xfrm>
            <a:off x="762000" y="5268913"/>
            <a:ext cx="1906588" cy="369887"/>
          </a:xfrm>
          <a:prstGeom prst="rect">
            <a:avLst/>
          </a:prstGeom>
          <a:noFill/>
          <a:ln w="9525">
            <a:noFill/>
            <a:miter lim="800000"/>
            <a:headEnd/>
            <a:tailEnd/>
          </a:ln>
        </p:spPr>
        <p:txBody>
          <a:bodyPr wrap="none">
            <a:spAutoFit/>
          </a:bodyPr>
          <a:lstStyle/>
          <a:p>
            <a:pPr>
              <a:lnSpc>
                <a:spcPct val="120000"/>
              </a:lnSpc>
              <a:spcBef>
                <a:spcPct val="50000"/>
              </a:spcBef>
            </a:pPr>
            <a:r>
              <a:rPr lang="en-US">
                <a:solidFill>
                  <a:srgbClr val="FF7600"/>
                </a:solidFill>
                <a:latin typeface="Calibri" pitchFamily="34" charset="0"/>
              </a:rPr>
              <a:t>Chris Anderson</a:t>
            </a:r>
          </a:p>
        </p:txBody>
      </p:sp>
      <p:pic>
        <p:nvPicPr>
          <p:cNvPr id="74756" name="Picture 2" descr="http://portablecontent.files.wordpress.com/2008/03/chris-anderson.jpeg"/>
          <p:cNvPicPr>
            <a:picLocks noChangeAspect="1" noChangeArrowheads="1"/>
          </p:cNvPicPr>
          <p:nvPr/>
        </p:nvPicPr>
        <p:blipFill>
          <a:blip r:embed="rId3" cstate="print"/>
          <a:srcRect/>
          <a:stretch>
            <a:fillRect/>
          </a:stretch>
        </p:blipFill>
        <p:spPr bwMode="auto">
          <a:xfrm>
            <a:off x="428625" y="2000250"/>
            <a:ext cx="2571750" cy="30845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athi trust home page.jpg"/>
          <p:cNvPicPr>
            <a:picLocks noChangeAspect="1"/>
          </p:cNvPicPr>
          <p:nvPr/>
        </p:nvPicPr>
        <p:blipFill>
          <a:blip r:embed="rId2" cstate="print"/>
          <a:stretch>
            <a:fillRect/>
          </a:stretch>
        </p:blipFill>
        <p:spPr>
          <a:xfrm>
            <a:off x="0" y="324394"/>
            <a:ext cx="9144000" cy="6209211"/>
          </a:xfrm>
          <a:prstGeom prst="rect">
            <a:avLst/>
          </a:prstGeom>
        </p:spPr>
      </p:pic>
      <p:sp>
        <p:nvSpPr>
          <p:cNvPr id="3" name="TextBox 2"/>
          <p:cNvSpPr txBox="1"/>
          <p:nvPr/>
        </p:nvSpPr>
        <p:spPr>
          <a:xfrm>
            <a:off x="1676400" y="2590800"/>
            <a:ext cx="5486400" cy="923330"/>
          </a:xfrm>
          <a:prstGeom prst="rect">
            <a:avLst/>
          </a:prstGeom>
          <a:solidFill>
            <a:schemeClr val="tx1"/>
          </a:solidFill>
          <a:ln w="19050">
            <a:solidFill>
              <a:schemeClr val="bg2"/>
            </a:solidFill>
          </a:ln>
        </p:spPr>
        <p:txBody>
          <a:bodyPr wrap="square" rtlCol="0">
            <a:noAutofit/>
          </a:bodyPr>
          <a:lstStyle/>
          <a:p>
            <a:r>
              <a:rPr lang="en-US" dirty="0" smtClean="0">
                <a:solidFill>
                  <a:schemeClr val="bg1"/>
                </a:solidFill>
                <a:latin typeface="Calibri" pitchFamily="34" charset="0"/>
              </a:rPr>
              <a:t>HathiTrust was conceived as a collaboration … to establish a repository for these universities to archive and share their digitized collections</a:t>
            </a:r>
            <a:endParaRPr lang="en-US" dirty="0">
              <a:solidFill>
                <a:schemeClr val="bg1"/>
              </a:solidFill>
              <a:latin typeface="Calibri" pitchFamily="34" charset="0"/>
            </a:endParaRPr>
          </a:p>
        </p:txBody>
      </p:sp>
      <p:sp>
        <p:nvSpPr>
          <p:cNvPr id="4" name="TextBox 3"/>
          <p:cNvSpPr txBox="1"/>
          <p:nvPr/>
        </p:nvSpPr>
        <p:spPr>
          <a:xfrm>
            <a:off x="2743200" y="4038600"/>
            <a:ext cx="5943600" cy="1754326"/>
          </a:xfrm>
          <a:prstGeom prst="rect">
            <a:avLst/>
          </a:prstGeom>
          <a:solidFill>
            <a:schemeClr val="tx1"/>
          </a:solidFill>
          <a:ln w="19050">
            <a:solidFill>
              <a:schemeClr val="bg2"/>
            </a:solidFill>
          </a:ln>
        </p:spPr>
        <p:txBody>
          <a:bodyPr wrap="square" rtlCol="0">
            <a:spAutoFit/>
          </a:bodyPr>
          <a:lstStyle/>
          <a:p>
            <a:r>
              <a:rPr lang="en-US" dirty="0" smtClean="0">
                <a:solidFill>
                  <a:schemeClr val="bg1"/>
                </a:solidFill>
                <a:latin typeface="Calibri" pitchFamily="34" charset="0"/>
              </a:rPr>
              <a:t>… You’ve heard of other digital libraries. This one is different in concept and scale. Its greatest promise – and challenge – rests in defining how to serve researchers in the digital age. Together we will develop and refine the services needed to search and use such a large digital collection, and realize collectively our greatest potential as a library community.</a:t>
            </a:r>
            <a:endParaRPr lang="en-US" dirty="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Stellenbosch U Library from home page.jpg"/>
          <p:cNvPicPr>
            <a:picLocks noChangeAspect="1"/>
          </p:cNvPicPr>
          <p:nvPr/>
        </p:nvPicPr>
        <p:blipFill>
          <a:blip r:embed="rId2" cstate="print"/>
          <a:stretch>
            <a:fillRect/>
          </a:stretch>
        </p:blipFill>
        <p:spPr>
          <a:xfrm>
            <a:off x="0" y="0"/>
            <a:ext cx="9144000" cy="6869152"/>
          </a:xfrm>
          <a:prstGeom prst="rect">
            <a:avLst/>
          </a:prstGeom>
          <a:solidFill>
            <a:schemeClr val="bg1"/>
          </a:solidFill>
        </p:spPr>
      </p:pic>
      <p:sp>
        <p:nvSpPr>
          <p:cNvPr id="4" name="Rectangle 3"/>
          <p:cNvSpPr/>
          <p:nvPr/>
        </p:nvSpPr>
        <p:spPr bwMode="auto">
          <a:xfrm>
            <a:off x="0" y="0"/>
            <a:ext cx="9144000" cy="6858000"/>
          </a:xfrm>
          <a:prstGeom prst="rect">
            <a:avLst/>
          </a:prstGeom>
          <a:no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smtClean="0">
              <a:ln>
                <a:noFill/>
              </a:ln>
              <a:solidFill>
                <a:srgbClr val="000000"/>
              </a:solidFill>
              <a:effectLst/>
              <a:latin typeface="Trebuchet MS" pitchFamily="34" charset="0"/>
            </a:endParaRPr>
          </a:p>
        </p:txBody>
      </p:sp>
      <p:sp>
        <p:nvSpPr>
          <p:cNvPr id="5" name="Rectangle 4"/>
          <p:cNvSpPr/>
          <p:nvPr/>
        </p:nvSpPr>
        <p:spPr bwMode="auto">
          <a:xfrm>
            <a:off x="0" y="-1"/>
            <a:ext cx="9144000" cy="6858000"/>
          </a:xfrm>
          <a:prstGeom prst="rect">
            <a:avLst/>
          </a:prstGeom>
          <a:solidFill>
            <a:schemeClr val="bg1">
              <a:alpha val="73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smtClean="0">
              <a:ln>
                <a:noFill/>
              </a:ln>
              <a:solidFill>
                <a:srgbClr val="000000"/>
              </a:solidFill>
              <a:effectLst/>
              <a:latin typeface="Trebuchet MS" pitchFamily="34" charset="0"/>
            </a:endParaRPr>
          </a:p>
        </p:txBody>
      </p:sp>
      <p:sp>
        <p:nvSpPr>
          <p:cNvPr id="6" name="TextBox 5"/>
          <p:cNvSpPr txBox="1"/>
          <p:nvPr/>
        </p:nvSpPr>
        <p:spPr>
          <a:xfrm>
            <a:off x="1143000" y="2055674"/>
            <a:ext cx="6553200" cy="1754326"/>
          </a:xfrm>
          <a:prstGeom prst="rect">
            <a:avLst/>
          </a:prstGeom>
          <a:solidFill>
            <a:schemeClr val="tx1"/>
          </a:solidFill>
        </p:spPr>
        <p:txBody>
          <a:bodyPr wrap="square" rtlCol="0">
            <a:spAutoFit/>
          </a:bodyPr>
          <a:lstStyle/>
          <a:p>
            <a:r>
              <a:rPr lang="en-US" dirty="0" smtClean="0">
                <a:solidFill>
                  <a:schemeClr val="bg1"/>
                </a:solidFill>
              </a:rPr>
              <a:t>This building occupies the unique position of being underneath the centrally situated Jan Marais Square. The reason for this unique position is that in planning a new library it was found that, apart from the Jan Marais Square, no centrally situated building sites were available on campus. … It was therefore decide to build underground.</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athi trust search results.jpg"/>
          <p:cNvPicPr>
            <a:picLocks noChangeAspect="1"/>
          </p:cNvPicPr>
          <p:nvPr/>
        </p:nvPicPr>
        <p:blipFill>
          <a:blip r:embed="rId2" cstate="print"/>
          <a:stretch>
            <a:fillRect/>
          </a:stretch>
        </p:blipFill>
        <p:spPr>
          <a:xfrm>
            <a:off x="0" y="294237"/>
            <a:ext cx="9144000" cy="6269525"/>
          </a:xfrm>
          <a:prstGeom prst="rect">
            <a:avLst/>
          </a:prstGeom>
        </p:spPr>
      </p:pic>
      <p:sp>
        <p:nvSpPr>
          <p:cNvPr id="4" name="Oval 3"/>
          <p:cNvSpPr/>
          <p:nvPr/>
        </p:nvSpPr>
        <p:spPr bwMode="auto">
          <a:xfrm>
            <a:off x="228600" y="1981200"/>
            <a:ext cx="1295400" cy="609600"/>
          </a:xfrm>
          <a:prstGeom prst="ellipse">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20000"/>
              </a:lnSpc>
              <a:spcBef>
                <a:spcPct val="50000"/>
              </a:spcBef>
              <a:spcAft>
                <a:spcPct val="0"/>
              </a:spcAft>
              <a:buClrTx/>
              <a:buSzTx/>
              <a:buFontTx/>
              <a:buNone/>
              <a:tabLst/>
            </a:pPr>
            <a:endParaRPr kumimoji="0" lang="en-US" sz="2400" b="1" i="0" u="none" strike="noStrike" cap="none" normalizeH="0" baseline="0" smtClean="0">
              <a:ln>
                <a:noFill/>
              </a:ln>
              <a:solidFill>
                <a:srgbClr val="000000"/>
              </a:solidFill>
              <a:effectLs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685800" y="1447800"/>
            <a:ext cx="7467600" cy="2923877"/>
          </a:xfrm>
          <a:prstGeom prst="rect">
            <a:avLst/>
          </a:prstGeom>
          <a:noFill/>
        </p:spPr>
        <p:txBody>
          <a:bodyPr wrap="square" rtlCol="0">
            <a:spAutoFit/>
          </a:bodyPr>
          <a:lstStyle/>
          <a:p>
            <a:pPr>
              <a:spcBef>
                <a:spcPts val="1200"/>
              </a:spcBef>
              <a:buFont typeface="Arial" pitchFamily="34" charset="0"/>
              <a:buChar char="•"/>
            </a:pPr>
            <a:r>
              <a:rPr lang="en-US" dirty="0" smtClean="0">
                <a:solidFill>
                  <a:schemeClr val="bg1"/>
                </a:solidFill>
                <a:latin typeface="Calibri" pitchFamily="34" charset="0"/>
              </a:rPr>
              <a:t> </a:t>
            </a:r>
            <a:r>
              <a:rPr lang="en-US" sz="2400" dirty="0" smtClean="0">
                <a:solidFill>
                  <a:schemeClr val="bg1"/>
                </a:solidFill>
                <a:latin typeface="Calibri" pitchFamily="34" charset="0"/>
              </a:rPr>
              <a:t>Tools for browsing and exploring sets of e-texts</a:t>
            </a:r>
          </a:p>
          <a:p>
            <a:pPr marL="168275" indent="-168275">
              <a:spcBef>
                <a:spcPts val="1200"/>
              </a:spcBef>
              <a:buFont typeface="Arial" pitchFamily="34" charset="0"/>
              <a:buChar char="•"/>
            </a:pPr>
            <a:r>
              <a:rPr lang="en-US" sz="2400" dirty="0" smtClean="0">
                <a:solidFill>
                  <a:schemeClr val="bg1"/>
                </a:solidFill>
                <a:latin typeface="Calibri" pitchFamily="34" charset="0"/>
              </a:rPr>
              <a:t>Clearinghouse for tools for collection, storage and sharing resources</a:t>
            </a:r>
          </a:p>
          <a:p>
            <a:pPr>
              <a:spcBef>
                <a:spcPts val="1200"/>
              </a:spcBef>
              <a:buFont typeface="Arial" pitchFamily="34" charset="0"/>
              <a:buChar char="•"/>
            </a:pPr>
            <a:r>
              <a:rPr lang="en-US" sz="2400" dirty="0">
                <a:solidFill>
                  <a:schemeClr val="bg1"/>
                </a:solidFill>
                <a:latin typeface="Calibri" pitchFamily="34" charset="0"/>
              </a:rPr>
              <a:t> </a:t>
            </a:r>
            <a:r>
              <a:rPr lang="en-US" sz="2400" dirty="0" smtClean="0">
                <a:solidFill>
                  <a:schemeClr val="bg1"/>
                </a:solidFill>
                <a:latin typeface="Calibri" pitchFamily="34" charset="0"/>
              </a:rPr>
              <a:t>Support for downloading, storing and organizing e-texts</a:t>
            </a:r>
          </a:p>
          <a:p>
            <a:pPr>
              <a:spcBef>
                <a:spcPts val="1200"/>
              </a:spcBef>
              <a:buFont typeface="Arial" pitchFamily="34" charset="0"/>
              <a:buChar char="•"/>
            </a:pPr>
            <a:r>
              <a:rPr lang="en-US" sz="2400" dirty="0">
                <a:solidFill>
                  <a:schemeClr val="bg1"/>
                </a:solidFill>
                <a:latin typeface="Calibri" pitchFamily="34" charset="0"/>
              </a:rPr>
              <a:t> </a:t>
            </a:r>
            <a:r>
              <a:rPr lang="en-US" sz="2400" dirty="0" smtClean="0">
                <a:solidFill>
                  <a:schemeClr val="bg1"/>
                </a:solidFill>
                <a:latin typeface="Calibri" pitchFamily="34" charset="0"/>
              </a:rPr>
              <a:t>Tools to foster collaboration across institutions</a:t>
            </a:r>
          </a:p>
          <a:p>
            <a:pPr>
              <a:spcBef>
                <a:spcPts val="1200"/>
              </a:spcBef>
              <a:buFont typeface="Arial" pitchFamily="34" charset="0"/>
              <a:buChar char="•"/>
            </a:pPr>
            <a:r>
              <a:rPr lang="en-US" sz="2400" dirty="0">
                <a:solidFill>
                  <a:schemeClr val="bg1"/>
                </a:solidFill>
                <a:latin typeface="Calibri" pitchFamily="34" charset="0"/>
              </a:rPr>
              <a:t> </a:t>
            </a:r>
            <a:r>
              <a:rPr lang="en-US" sz="2400" dirty="0" smtClean="0">
                <a:solidFill>
                  <a:schemeClr val="bg1"/>
                </a:solidFill>
                <a:latin typeface="Calibri" pitchFamily="34" charset="0"/>
              </a:rPr>
              <a:t>Tools to support document reviewing</a:t>
            </a:r>
            <a:endParaRPr lang="en-US" sz="2400" dirty="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74754" name="TextBox 3"/>
          <p:cNvSpPr txBox="1">
            <a:spLocks noChangeArrowheads="1"/>
          </p:cNvSpPr>
          <p:nvPr/>
        </p:nvSpPr>
        <p:spPr bwMode="auto">
          <a:xfrm>
            <a:off x="3200400" y="1981200"/>
            <a:ext cx="5695950" cy="3416320"/>
          </a:xfrm>
          <a:prstGeom prst="rect">
            <a:avLst/>
          </a:prstGeom>
          <a:solidFill>
            <a:schemeClr val="bg2">
              <a:lumMod val="75000"/>
              <a:lumOff val="25000"/>
              <a:alpha val="66000"/>
            </a:schemeClr>
          </a:solidFill>
          <a:ln w="9525">
            <a:noFill/>
            <a:miter lim="800000"/>
            <a:headEnd/>
            <a:tailEnd/>
          </a:ln>
        </p:spPr>
        <p:txBody>
          <a:bodyPr wrap="square">
            <a:noAutofit/>
          </a:bodyPr>
          <a:lstStyle/>
          <a:p>
            <a:pPr>
              <a:lnSpc>
                <a:spcPct val="120000"/>
              </a:lnSpc>
              <a:spcBef>
                <a:spcPct val="50000"/>
              </a:spcBef>
            </a:pPr>
            <a:r>
              <a:rPr lang="en-US" sz="3000" dirty="0">
                <a:solidFill>
                  <a:schemeClr val="bg1"/>
                </a:solidFill>
                <a:latin typeface="Calibri" pitchFamily="34" charset="0"/>
              </a:rPr>
              <a:t>The Web is all about </a:t>
            </a:r>
            <a:r>
              <a:rPr lang="en-US" sz="3000" dirty="0">
                <a:solidFill>
                  <a:srgbClr val="FF7600"/>
                </a:solidFill>
                <a:latin typeface="Calibri" pitchFamily="34" charset="0"/>
              </a:rPr>
              <a:t>scale</a:t>
            </a:r>
            <a:r>
              <a:rPr lang="en-US" sz="3000" dirty="0">
                <a:solidFill>
                  <a:schemeClr val="bg1"/>
                </a:solidFill>
                <a:latin typeface="Calibri" pitchFamily="34" charset="0"/>
              </a:rPr>
              <a:t>,</a:t>
            </a:r>
            <a:r>
              <a:rPr lang="en-US" sz="3000" dirty="0">
                <a:latin typeface="Calibri" pitchFamily="34" charset="0"/>
              </a:rPr>
              <a:t> </a:t>
            </a:r>
            <a:r>
              <a:rPr lang="en-US" sz="3000" dirty="0">
                <a:solidFill>
                  <a:schemeClr val="bg1"/>
                </a:solidFill>
                <a:latin typeface="Calibri" pitchFamily="34" charset="0"/>
              </a:rPr>
              <a:t>finding ways to attract the most users for  </a:t>
            </a:r>
            <a:r>
              <a:rPr lang="en-US" sz="3000" dirty="0">
                <a:solidFill>
                  <a:srgbClr val="FF7600"/>
                </a:solidFill>
                <a:latin typeface="Calibri" pitchFamily="34" charset="0"/>
              </a:rPr>
              <a:t>centralized resources, spreading  those costs over larger and larger</a:t>
            </a:r>
            <a:r>
              <a:rPr lang="en-US" sz="3000" dirty="0">
                <a:latin typeface="Calibri" pitchFamily="34" charset="0"/>
              </a:rPr>
              <a:t>  </a:t>
            </a:r>
            <a:r>
              <a:rPr lang="en-US" sz="3000" dirty="0">
                <a:solidFill>
                  <a:srgbClr val="FF7600"/>
                </a:solidFill>
                <a:latin typeface="Calibri" pitchFamily="34" charset="0"/>
              </a:rPr>
              <a:t>audiences</a:t>
            </a:r>
            <a:r>
              <a:rPr lang="en-US" sz="3000" dirty="0">
                <a:latin typeface="Calibri" pitchFamily="34" charset="0"/>
              </a:rPr>
              <a:t> </a:t>
            </a:r>
            <a:r>
              <a:rPr lang="en-US" sz="3000" dirty="0">
                <a:solidFill>
                  <a:schemeClr val="bg1"/>
                </a:solidFill>
                <a:latin typeface="Calibri" pitchFamily="34" charset="0"/>
              </a:rPr>
              <a:t>as the technology gets  more and more capable.</a:t>
            </a:r>
          </a:p>
        </p:txBody>
      </p:sp>
      <p:sp>
        <p:nvSpPr>
          <p:cNvPr id="74755" name="TextBox 4"/>
          <p:cNvSpPr txBox="1">
            <a:spLocks noChangeArrowheads="1"/>
          </p:cNvSpPr>
          <p:nvPr/>
        </p:nvSpPr>
        <p:spPr bwMode="auto">
          <a:xfrm>
            <a:off x="762000" y="5268913"/>
            <a:ext cx="1906588" cy="369887"/>
          </a:xfrm>
          <a:prstGeom prst="rect">
            <a:avLst/>
          </a:prstGeom>
          <a:noFill/>
          <a:ln w="9525">
            <a:noFill/>
            <a:miter lim="800000"/>
            <a:headEnd/>
            <a:tailEnd/>
          </a:ln>
        </p:spPr>
        <p:txBody>
          <a:bodyPr wrap="none">
            <a:spAutoFit/>
          </a:bodyPr>
          <a:lstStyle/>
          <a:p>
            <a:pPr>
              <a:lnSpc>
                <a:spcPct val="120000"/>
              </a:lnSpc>
              <a:spcBef>
                <a:spcPct val="50000"/>
              </a:spcBef>
            </a:pPr>
            <a:r>
              <a:rPr lang="en-US">
                <a:solidFill>
                  <a:srgbClr val="FF7600"/>
                </a:solidFill>
                <a:latin typeface="Calibri" pitchFamily="34" charset="0"/>
              </a:rPr>
              <a:t>Chris Anderson</a:t>
            </a:r>
          </a:p>
        </p:txBody>
      </p:sp>
      <p:pic>
        <p:nvPicPr>
          <p:cNvPr id="74756" name="Picture 2" descr="http://portablecontent.files.wordpress.com/2008/03/chris-anderson.jpeg"/>
          <p:cNvPicPr>
            <a:picLocks noChangeAspect="1" noChangeArrowheads="1"/>
          </p:cNvPicPr>
          <p:nvPr/>
        </p:nvPicPr>
        <p:blipFill>
          <a:blip r:embed="rId3" cstate="print"/>
          <a:srcRect/>
          <a:stretch>
            <a:fillRect/>
          </a:stretch>
        </p:blipFill>
        <p:spPr bwMode="auto">
          <a:xfrm>
            <a:off x="428625" y="2000250"/>
            <a:ext cx="2571750" cy="30845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4" name="TextBox 3"/>
          <p:cNvSpPr txBox="1"/>
          <p:nvPr/>
        </p:nvSpPr>
        <p:spPr>
          <a:xfrm>
            <a:off x="381000" y="228600"/>
            <a:ext cx="8153400" cy="1569660"/>
          </a:xfrm>
          <a:prstGeom prst="rect">
            <a:avLst/>
          </a:prstGeom>
          <a:noFill/>
        </p:spPr>
        <p:txBody>
          <a:bodyPr wrap="square" rtlCol="0">
            <a:spAutoFit/>
          </a:bodyPr>
          <a:lstStyle/>
          <a:p>
            <a:r>
              <a:rPr lang="en-US" sz="2400" dirty="0" smtClean="0">
                <a:solidFill>
                  <a:schemeClr val="bg1"/>
                </a:solidFill>
                <a:latin typeface="Calibri" pitchFamily="34" charset="0"/>
              </a:rPr>
              <a:t>Palmer et al.:</a:t>
            </a:r>
          </a:p>
          <a:p>
            <a:endParaRPr lang="en-US" sz="2400" dirty="0">
              <a:solidFill>
                <a:schemeClr val="bg1"/>
              </a:solidFill>
              <a:latin typeface="Calibri" pitchFamily="34" charset="0"/>
            </a:endParaRPr>
          </a:p>
          <a:p>
            <a:r>
              <a:rPr lang="en-US" sz="2400" dirty="0" smtClean="0">
                <a:solidFill>
                  <a:schemeClr val="bg1"/>
                </a:solidFill>
                <a:latin typeface="Calibri" pitchFamily="34" charset="0"/>
              </a:rPr>
              <a:t> In determining priorities for development, there are two kinds of service contributions that seem most worthy of investment:</a:t>
            </a:r>
            <a:endParaRPr lang="en-US" sz="2400" dirty="0">
              <a:solidFill>
                <a:schemeClr val="bg1"/>
              </a:solidFill>
              <a:latin typeface="Calibri" pitchFamily="34" charset="0"/>
            </a:endParaRPr>
          </a:p>
        </p:txBody>
      </p:sp>
      <p:sp>
        <p:nvSpPr>
          <p:cNvPr id="5" name="TextBox 4"/>
          <p:cNvSpPr txBox="1"/>
          <p:nvPr/>
        </p:nvSpPr>
        <p:spPr>
          <a:xfrm>
            <a:off x="533400" y="2514600"/>
            <a:ext cx="7391400" cy="1569660"/>
          </a:xfrm>
          <a:prstGeom prst="rect">
            <a:avLst/>
          </a:prstGeom>
          <a:noFill/>
        </p:spPr>
        <p:txBody>
          <a:bodyPr wrap="square" rtlCol="0">
            <a:spAutoFit/>
          </a:bodyPr>
          <a:lstStyle/>
          <a:p>
            <a:r>
              <a:rPr lang="en-US" sz="2400" dirty="0" smtClean="0">
                <a:solidFill>
                  <a:schemeClr val="bg1"/>
                </a:solidFill>
                <a:latin typeface="Calibri" pitchFamily="34" charset="0"/>
              </a:rPr>
              <a:t>1. Services that are most likely to actually advance the conduct of research, either by simplifying difficult tasks or by supporting new kinds of analysis with digital content; and</a:t>
            </a:r>
            <a:endParaRPr lang="en-US" sz="2400" dirty="0">
              <a:solidFill>
                <a:schemeClr val="bg1"/>
              </a:solidFill>
              <a:latin typeface="Calibri" pitchFamily="34" charset="0"/>
            </a:endParaRPr>
          </a:p>
        </p:txBody>
      </p:sp>
      <p:sp>
        <p:nvSpPr>
          <p:cNvPr id="6" name="TextBox 5"/>
          <p:cNvSpPr txBox="1"/>
          <p:nvPr/>
        </p:nvSpPr>
        <p:spPr>
          <a:xfrm>
            <a:off x="533400" y="4419600"/>
            <a:ext cx="7315200" cy="830997"/>
          </a:xfrm>
          <a:prstGeom prst="rect">
            <a:avLst/>
          </a:prstGeom>
          <a:noFill/>
        </p:spPr>
        <p:txBody>
          <a:bodyPr wrap="square" rtlCol="0">
            <a:spAutoFit/>
          </a:bodyPr>
          <a:lstStyle/>
          <a:p>
            <a:r>
              <a:rPr lang="en-US" sz="2400" dirty="0" smtClean="0">
                <a:solidFill>
                  <a:schemeClr val="bg1"/>
                </a:solidFill>
                <a:latin typeface="Calibri" pitchFamily="34" charset="0"/>
              </a:rPr>
              <a:t>2. Services that provide economies of scale across institutions, disciplines or genres of information</a:t>
            </a:r>
            <a:endParaRPr lang="en-US" sz="2400" dirty="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50000" decel="50000" fill="hold" grpId="0" nodeType="clickEffect">
                                  <p:stCondLst>
                                    <p:cond delay="0"/>
                                  </p:stCondLst>
                                  <p:childTnLst>
                                    <p:animMotion origin="layout" path="M 0 0 L 0 -0.25 E" pathEditMode="relative" ptsTypes="">
                                      <p:cBhvr>
                                        <p:cTn id="14" dur="2000" fill="hold"/>
                                        <p:tgtEl>
                                          <p:spTgt spid="6"/>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00417 -0.10941 L -0.00417 0.22369 " pathEditMode="relative" rAng="0" ptsTypes="AA">
                                      <p:cBhvr>
                                        <p:cTn id="16" dur="2000" fill="hold"/>
                                        <p:tgtEl>
                                          <p:spTgt spid="5"/>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828800" y="2590800"/>
            <a:ext cx="5791200" cy="584775"/>
          </a:xfrm>
          <a:prstGeom prst="rect">
            <a:avLst/>
          </a:prstGeom>
          <a:noFill/>
        </p:spPr>
        <p:txBody>
          <a:bodyPr wrap="square" rtlCol="0">
            <a:spAutoFit/>
          </a:bodyPr>
          <a:lstStyle/>
          <a:p>
            <a:pPr algn="ctr"/>
            <a:r>
              <a:rPr lang="en-US" sz="3200" dirty="0" smtClean="0">
                <a:solidFill>
                  <a:schemeClr val="bg1"/>
                </a:solidFill>
              </a:rPr>
              <a:t>Thank you</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75000"/>
            <a:lumOff val="2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295400" y="2286000"/>
            <a:ext cx="6629400" cy="1077218"/>
          </a:xfrm>
          <a:prstGeom prst="rect">
            <a:avLst/>
          </a:prstGeom>
          <a:noFill/>
        </p:spPr>
        <p:txBody>
          <a:bodyPr wrap="square" rtlCol="0">
            <a:spAutoFit/>
          </a:bodyPr>
          <a:lstStyle/>
          <a:p>
            <a:pPr algn="ctr"/>
            <a:r>
              <a:rPr lang="en-US" sz="3200" dirty="0" smtClean="0">
                <a:solidFill>
                  <a:schemeClr val="bg1"/>
                </a:solidFill>
              </a:rPr>
              <a:t>Today’s Knowledge Economy: </a:t>
            </a:r>
            <a:br>
              <a:rPr lang="en-US" sz="3200" dirty="0" smtClean="0">
                <a:solidFill>
                  <a:schemeClr val="bg1"/>
                </a:solidFill>
              </a:rPr>
            </a:br>
            <a:r>
              <a:rPr lang="en-US" sz="3200" dirty="0" smtClean="0">
                <a:solidFill>
                  <a:schemeClr val="bg1"/>
                </a:solidFill>
              </a:rPr>
              <a:t>what has changed?</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David-weinberger-rr.jpg"/>
          <p:cNvPicPr>
            <a:picLocks noChangeAspect="1"/>
          </p:cNvPicPr>
          <p:nvPr/>
        </p:nvPicPr>
        <p:blipFill>
          <a:blip r:embed="rId3" cstate="print"/>
          <a:stretch>
            <a:fillRect/>
          </a:stretch>
        </p:blipFill>
        <p:spPr>
          <a:xfrm>
            <a:off x="990600" y="533400"/>
            <a:ext cx="3124200" cy="43324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304800" y="6172200"/>
            <a:ext cx="4572000" cy="769441"/>
          </a:xfrm>
          <a:prstGeom prst="rect">
            <a:avLst/>
          </a:prstGeom>
          <a:noFill/>
        </p:spPr>
        <p:txBody>
          <a:bodyPr wrap="square" rtlCol="0">
            <a:spAutoFit/>
          </a:bodyPr>
          <a:lstStyle/>
          <a:p>
            <a:r>
              <a:rPr lang="en-US" sz="1100" dirty="0" smtClean="0"/>
              <a:t>Picture of David Weinberger by: Ralf </a:t>
            </a:r>
            <a:r>
              <a:rPr lang="en-US" sz="1100" dirty="0" err="1" smtClean="0"/>
              <a:t>Roletschek</a:t>
            </a:r>
            <a:endParaRPr lang="en-US" sz="1100" dirty="0" smtClean="0"/>
          </a:p>
          <a:p>
            <a:r>
              <a:rPr lang="en-US" sz="1100" dirty="0" smtClean="0"/>
              <a:t> </a:t>
            </a:r>
            <a:r>
              <a:rPr lang="en-US" sz="1100" dirty="0" smtClean="0">
                <a:hlinkClick r:id="rId4"/>
              </a:rPr>
              <a:t>http://commons.wikimedia.org/wiki/File:David-weinberger-rr.jpg</a:t>
            </a:r>
            <a:endParaRPr lang="en-US" sz="1100" dirty="0" smtClean="0"/>
          </a:p>
          <a:p>
            <a:r>
              <a:rPr lang="en-US" sz="1100" dirty="0" smtClean="0"/>
              <a:t> </a:t>
            </a:r>
          </a:p>
          <a:p>
            <a:endParaRPr lang="en-US" sz="1100" dirty="0"/>
          </a:p>
        </p:txBody>
      </p:sp>
      <p:pic>
        <p:nvPicPr>
          <p:cNvPr id="8" name="Picture 7" descr="Everything is miscellaneous cover.jpg"/>
          <p:cNvPicPr>
            <a:picLocks noChangeAspect="1"/>
          </p:cNvPicPr>
          <p:nvPr/>
        </p:nvPicPr>
        <p:blipFill>
          <a:blip r:embed="rId5" cstate="print"/>
          <a:stretch>
            <a:fillRect/>
          </a:stretch>
        </p:blipFill>
        <p:spPr>
          <a:xfrm>
            <a:off x="4572000" y="2613660"/>
            <a:ext cx="3124200" cy="21869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books on shelves.jpg"/>
          <p:cNvPicPr>
            <a:picLocks noChangeAspect="1"/>
          </p:cNvPicPr>
          <p:nvPr/>
        </p:nvPicPr>
        <p:blipFill>
          <a:blip r:embed="rId3" cstate="print"/>
          <a:stretch>
            <a:fillRect/>
          </a:stretch>
        </p:blipFill>
        <p:spPr>
          <a:xfrm>
            <a:off x="0" y="152400"/>
            <a:ext cx="9239250" cy="7391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Yale-card-catalog.jpg"/>
          <p:cNvPicPr>
            <a:picLocks noChangeAspect="1"/>
          </p:cNvPicPr>
          <p:nvPr/>
        </p:nvPicPr>
        <p:blipFill>
          <a:blip r:embed="rId3" cstate="print"/>
          <a:stretch>
            <a:fillRect/>
          </a:stretch>
        </p:blipFill>
        <p:spPr>
          <a:xfrm>
            <a:off x="0" y="-152400"/>
            <a:ext cx="9144000" cy="9144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Library cards in a pile.jpg"/>
          <p:cNvPicPr>
            <a:picLocks noChangeAspect="1"/>
          </p:cNvPicPr>
          <p:nvPr/>
        </p:nvPicPr>
        <p:blipFill>
          <a:blip r:embed="rId3" cstate="print"/>
          <a:stretch>
            <a:fillRect/>
          </a:stretch>
        </p:blipFill>
        <p:spPr>
          <a:xfrm>
            <a:off x="0" y="0"/>
            <a:ext cx="10744200" cy="713869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3" descr="C:\Documents and Settings\goldnerm\Local Settings\Temporary Internet Files\Content.IE5\13G6XBFY\MPj04331450000[1].jpg"/>
          <p:cNvPicPr>
            <a:picLocks noChangeAspect="1" noChangeArrowheads="1"/>
          </p:cNvPicPr>
          <p:nvPr/>
        </p:nvPicPr>
        <p:blipFill>
          <a:blip r:embed="rId3" cstate="print"/>
          <a:srcRect/>
          <a:stretch>
            <a:fillRect/>
          </a:stretch>
        </p:blipFill>
        <p:spPr bwMode="auto">
          <a:xfrm>
            <a:off x="0" y="0"/>
            <a:ext cx="9144000" cy="914980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arXiv.org.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clc_light_blue">
  <a:themeElements>
    <a:clrScheme name="oclc_light_blue 15">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144A6F"/>
      </a:hlink>
      <a:folHlink>
        <a:srgbClr val="2178B5"/>
      </a:folHlink>
    </a:clrScheme>
    <a:fontScheme name="oclc_light_blu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oclc_light_blu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lc_light_blu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lc_light_blu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lc_light_blu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lc_light_blu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lc_light_blu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lc_light_blu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lc_light_blu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lc_light_blu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lc_light_blu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lc_light_blu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lc_light_blu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clc_light_blue 13">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2178B5"/>
        </a:hlink>
        <a:folHlink>
          <a:srgbClr val="A9316F"/>
        </a:folHlink>
      </a:clrScheme>
      <a:clrMap bg1="lt1" tx1="dk1" bg2="lt2" tx2="dk2" accent1="accent1" accent2="accent2" accent3="accent3" accent4="accent4" accent5="accent5" accent6="accent6" hlink="hlink" folHlink="folHlink"/>
    </a:extraClrScheme>
    <a:extraClrScheme>
      <a:clrScheme name="oclc_light_blue 14">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2178B5"/>
        </a:hlink>
        <a:folHlink>
          <a:srgbClr val="2178B5"/>
        </a:folHlink>
      </a:clrScheme>
      <a:clrMap bg1="lt1" tx1="dk1" bg2="lt2" tx2="dk2" accent1="accent1" accent2="accent2" accent3="accent3" accent4="accent4" accent5="accent5" accent6="accent6" hlink="hlink" folHlink="folHlink"/>
    </a:extraClrScheme>
    <a:extraClrScheme>
      <a:clrScheme name="oclc_light_blue 15">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144A6F"/>
        </a:hlink>
        <a:folHlink>
          <a:srgbClr val="2178B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hoto Title">
  <a:themeElements>
    <a:clrScheme name="">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144A6F"/>
      </a:hlink>
      <a:folHlink>
        <a:srgbClr val="2178B5"/>
      </a:folHlink>
    </a:clrScheme>
    <a:fontScheme name="Photo Titl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Photo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hoto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hoto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hoto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hoto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hoto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hoto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hoto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hoto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hoto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hoto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hoto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ection Break">
  <a:themeElements>
    <a:clrScheme name="">
      <a:dk1>
        <a:srgbClr val="000000"/>
      </a:dk1>
      <a:lt1>
        <a:srgbClr val="FFFFFF"/>
      </a:lt1>
      <a:dk2>
        <a:srgbClr val="FFFFFF"/>
      </a:dk2>
      <a:lt2>
        <a:srgbClr val="000000"/>
      </a:lt2>
      <a:accent1>
        <a:srgbClr val="409A3C"/>
      </a:accent1>
      <a:accent2>
        <a:srgbClr val="FF7600"/>
      </a:accent2>
      <a:accent3>
        <a:srgbClr val="FFFFFF"/>
      </a:accent3>
      <a:accent4>
        <a:srgbClr val="000000"/>
      </a:accent4>
      <a:accent5>
        <a:srgbClr val="AFCAAF"/>
      </a:accent5>
      <a:accent6>
        <a:srgbClr val="E76A00"/>
      </a:accent6>
      <a:hlink>
        <a:srgbClr val="144A6F"/>
      </a:hlink>
      <a:folHlink>
        <a:srgbClr val="2178B5"/>
      </a:folHlink>
    </a:clrScheme>
    <a:fontScheme name="Section Break">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rgbClr val="000000"/>
            </a:solidFill>
            <a:effectLst/>
            <a:latin typeface="Trebuchet MS" pitchFamily="34" charset="0"/>
          </a:defRPr>
        </a:defPPr>
      </a:lstStyle>
    </a:lnDef>
  </a:objectDefaults>
  <a:extraClrSchemeLst>
    <a:extraClrScheme>
      <a:clrScheme name="Section Brea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 Brea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 Brea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 Brea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 Brea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 Brea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 Brea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 Brea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 Brea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 Brea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 Brea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 Brea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clc_dark_blue">
  <a:themeElements>
    <a:clrScheme name="oclc_dark_blue 15">
      <a:dk1>
        <a:srgbClr val="000000"/>
      </a:dk1>
      <a:lt1>
        <a:srgbClr val="FFFFFF"/>
      </a:lt1>
      <a:dk2>
        <a:srgbClr val="333333"/>
      </a:dk2>
      <a:lt2>
        <a:srgbClr val="FFFFFF"/>
      </a:lt2>
      <a:accent1>
        <a:srgbClr val="409A3C"/>
      </a:accent1>
      <a:accent2>
        <a:srgbClr val="2178B5"/>
      </a:accent2>
      <a:accent3>
        <a:srgbClr val="ADADAD"/>
      </a:accent3>
      <a:accent4>
        <a:srgbClr val="DADADA"/>
      </a:accent4>
      <a:accent5>
        <a:srgbClr val="AFCAAF"/>
      </a:accent5>
      <a:accent6>
        <a:srgbClr val="1D6CA4"/>
      </a:accent6>
      <a:hlink>
        <a:srgbClr val="FF7600"/>
      </a:hlink>
      <a:folHlink>
        <a:srgbClr val="99CCFF"/>
      </a:folHlink>
    </a:clrScheme>
    <a:fontScheme name="oclc_dark_blu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20000"/>
          </a:lnSpc>
          <a:spcBef>
            <a:spcPct val="50000"/>
          </a:spcBef>
          <a:spcAft>
            <a:spcPct val="0"/>
          </a:spcAft>
          <a:buClrTx/>
          <a:buSzTx/>
          <a:buFontTx/>
          <a:buNone/>
          <a:tabLst/>
          <a:defRPr kumimoji="0" lang="en-US" sz="2400" b="1"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oclc_dark_blu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clc_dark_blu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clc_dark_blu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clc_dark_blu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clc_dark_blu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clc_dark_blu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clc_dark_blu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clc_dark_blu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clc_dark_blu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clc_dark_blu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clc_dark_blu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clc_dark_blu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clc_dark_blue 13">
        <a:dk1>
          <a:srgbClr val="000000"/>
        </a:dk1>
        <a:lt1>
          <a:srgbClr val="FFFFFF"/>
        </a:lt1>
        <a:dk2>
          <a:srgbClr val="333333"/>
        </a:dk2>
        <a:lt2>
          <a:srgbClr val="FFFFFF"/>
        </a:lt2>
        <a:accent1>
          <a:srgbClr val="409A3C"/>
        </a:accent1>
        <a:accent2>
          <a:srgbClr val="144A6F"/>
        </a:accent2>
        <a:accent3>
          <a:srgbClr val="ADADAD"/>
        </a:accent3>
        <a:accent4>
          <a:srgbClr val="DADADA"/>
        </a:accent4>
        <a:accent5>
          <a:srgbClr val="AFCAAF"/>
        </a:accent5>
        <a:accent6>
          <a:srgbClr val="114264"/>
        </a:accent6>
        <a:hlink>
          <a:srgbClr val="2178B5"/>
        </a:hlink>
        <a:folHlink>
          <a:srgbClr val="FF7600"/>
        </a:folHlink>
      </a:clrScheme>
      <a:clrMap bg1="dk2" tx1="lt1" bg2="dk1" tx2="lt2" accent1="accent1" accent2="accent2" accent3="accent3" accent4="accent4" accent5="accent5" accent6="accent6" hlink="hlink" folHlink="folHlink"/>
    </a:extraClrScheme>
    <a:extraClrScheme>
      <a:clrScheme name="oclc_dark_blue 14">
        <a:dk1>
          <a:srgbClr val="000000"/>
        </a:dk1>
        <a:lt1>
          <a:srgbClr val="FFFFFF"/>
        </a:lt1>
        <a:dk2>
          <a:srgbClr val="333333"/>
        </a:dk2>
        <a:lt2>
          <a:srgbClr val="FFFFFF"/>
        </a:lt2>
        <a:accent1>
          <a:srgbClr val="409A3C"/>
        </a:accent1>
        <a:accent2>
          <a:srgbClr val="144A6F"/>
        </a:accent2>
        <a:accent3>
          <a:srgbClr val="ADADAD"/>
        </a:accent3>
        <a:accent4>
          <a:srgbClr val="DADADA"/>
        </a:accent4>
        <a:accent5>
          <a:srgbClr val="AFCAAF"/>
        </a:accent5>
        <a:accent6>
          <a:srgbClr val="114264"/>
        </a:accent6>
        <a:hlink>
          <a:srgbClr val="FF7600"/>
        </a:hlink>
        <a:folHlink>
          <a:srgbClr val="2178B5"/>
        </a:folHlink>
      </a:clrScheme>
      <a:clrMap bg1="dk2" tx1="lt1" bg2="dk1" tx2="lt2" accent1="accent1" accent2="accent2" accent3="accent3" accent4="accent4" accent5="accent5" accent6="accent6" hlink="hlink" folHlink="folHlink"/>
    </a:extraClrScheme>
    <a:extraClrScheme>
      <a:clrScheme name="oclc_dark_blue 15">
        <a:dk1>
          <a:srgbClr val="000000"/>
        </a:dk1>
        <a:lt1>
          <a:srgbClr val="FFFFFF"/>
        </a:lt1>
        <a:dk2>
          <a:srgbClr val="333333"/>
        </a:dk2>
        <a:lt2>
          <a:srgbClr val="FFFFFF"/>
        </a:lt2>
        <a:accent1>
          <a:srgbClr val="409A3C"/>
        </a:accent1>
        <a:accent2>
          <a:srgbClr val="2178B5"/>
        </a:accent2>
        <a:accent3>
          <a:srgbClr val="ADADAD"/>
        </a:accent3>
        <a:accent4>
          <a:srgbClr val="DADADA"/>
        </a:accent4>
        <a:accent5>
          <a:srgbClr val="AFCAAF"/>
        </a:accent5>
        <a:accent6>
          <a:srgbClr val="1D6CA4"/>
        </a:accent6>
        <a:hlink>
          <a:srgbClr val="FF7600"/>
        </a:hlink>
        <a:folHlink>
          <a:srgbClr val="99CCFF"/>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oclc_light_blue</Template>
  <TotalTime>367</TotalTime>
  <Words>828</Words>
  <Application>Microsoft Office PowerPoint</Application>
  <PresentationFormat>On-screen Show (4:3)</PresentationFormat>
  <Paragraphs>71</Paragraphs>
  <Slides>24</Slides>
  <Notes>7</Notes>
  <HiddenSlides>0</HiddenSlides>
  <MMClips>0</MMClips>
  <ScaleCrop>false</ScaleCrop>
  <HeadingPairs>
    <vt:vector size="4" baseType="variant">
      <vt:variant>
        <vt:lpstr>Theme</vt:lpstr>
      </vt:variant>
      <vt:variant>
        <vt:i4>4</vt:i4>
      </vt:variant>
      <vt:variant>
        <vt:lpstr>Slide Titles</vt:lpstr>
      </vt:variant>
      <vt:variant>
        <vt:i4>24</vt:i4>
      </vt:variant>
    </vt:vector>
  </HeadingPairs>
  <TitlesOfParts>
    <vt:vector size="28" baseType="lpstr">
      <vt:lpstr>oclc_light_blue</vt:lpstr>
      <vt:lpstr>Photo Title</vt:lpstr>
      <vt:lpstr>Section Break</vt:lpstr>
      <vt:lpstr>oclc_dark_blue</vt:lpstr>
      <vt:lpstr>Knowledge creation, dissemination and implementation:  The Librarians role in today’s knowledge economy</vt:lpstr>
      <vt:lpstr>Slide 2</vt:lpstr>
      <vt:lpstr>Slide 3</vt:lpstr>
      <vt:lpstr>Slide 4</vt:lpstr>
      <vt:lpstr>Slide 5</vt:lpstr>
      <vt:lpstr>Slide 6</vt:lpstr>
      <vt:lpstr>Slide 7</vt:lpstr>
      <vt:lpstr>Slide 8</vt:lpstr>
      <vt:lpstr>Slide 9</vt:lpstr>
      <vt:lpstr>Slide 10</vt:lpstr>
      <vt:lpstr>Slide 11</vt:lpstr>
      <vt:lpstr>Slide 12</vt:lpstr>
      <vt:lpstr>WorldCat.org traffic</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OCLC Online Computer Library Center,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in the Cloud</dc:title>
  <dc:creator>GOLDNERM</dc:creator>
  <cp:lastModifiedBy>Information Technology</cp:lastModifiedBy>
  <cp:revision>6</cp:revision>
  <dcterms:created xsi:type="dcterms:W3CDTF">2010-02-12T16:35:21Z</dcterms:created>
  <dcterms:modified xsi:type="dcterms:W3CDTF">2010-02-19T12:58:06Z</dcterms:modified>
</cp:coreProperties>
</file>