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6" r:id="rId9"/>
    <p:sldId id="263" r:id="rId10"/>
    <p:sldId id="264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E3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14" y="-6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BF7ACC-1308-4438-B0C4-F2C5EF94B2FA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BD179BE-11D1-4EBE-BE43-71062CC11A7C}">
      <dgm:prSet phldrT="[Text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en-ZA" dirty="0" smtClean="0">
              <a:solidFill>
                <a:schemeClr val="tx1"/>
              </a:solidFill>
            </a:rPr>
            <a:t>Meat</a:t>
          </a:r>
          <a:endParaRPr lang="en-GB" dirty="0">
            <a:solidFill>
              <a:schemeClr val="tx1"/>
            </a:solidFill>
          </a:endParaRPr>
        </a:p>
      </dgm:t>
    </dgm:pt>
    <dgm:pt modelId="{A32CBE0A-513E-49A4-BE61-07B6B8B36EED}" type="parTrans" cxnId="{758E44D2-0171-4F74-B2C0-BA2DF18B88D1}">
      <dgm:prSet/>
      <dgm:spPr/>
      <dgm:t>
        <a:bodyPr/>
        <a:lstStyle/>
        <a:p>
          <a:endParaRPr lang="en-GB"/>
        </a:p>
      </dgm:t>
    </dgm:pt>
    <dgm:pt modelId="{E0D11641-68CF-4B66-A191-A28948F72E5E}" type="sibTrans" cxnId="{758E44D2-0171-4F74-B2C0-BA2DF18B88D1}">
      <dgm:prSet/>
      <dgm:spPr/>
      <dgm:t>
        <a:bodyPr/>
        <a:lstStyle/>
        <a:p>
          <a:endParaRPr lang="en-GB"/>
        </a:p>
      </dgm:t>
    </dgm:pt>
    <dgm:pt modelId="{0E0104AB-7CDC-4A4E-99C1-E7B6683F6FEC}">
      <dgm:prSet phldrT="[Text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en-ZA" dirty="0" smtClean="0">
              <a:solidFill>
                <a:schemeClr val="tx1"/>
              </a:solidFill>
            </a:rPr>
            <a:t>Red</a:t>
          </a:r>
          <a:endParaRPr lang="en-GB" dirty="0">
            <a:solidFill>
              <a:schemeClr val="tx1"/>
            </a:solidFill>
          </a:endParaRPr>
        </a:p>
      </dgm:t>
    </dgm:pt>
    <dgm:pt modelId="{E535D5B5-9056-4AED-A04C-64D3B50854A1}" type="parTrans" cxnId="{F7505F02-A5D6-45B9-84FB-26081EFA088B}">
      <dgm:prSet/>
      <dgm:spPr>
        <a:ln w="25400">
          <a:solidFill>
            <a:schemeClr val="tx1"/>
          </a:solidFill>
        </a:ln>
      </dgm:spPr>
      <dgm:t>
        <a:bodyPr/>
        <a:lstStyle/>
        <a:p>
          <a:endParaRPr lang="en-GB"/>
        </a:p>
      </dgm:t>
    </dgm:pt>
    <dgm:pt modelId="{843C7889-2EFC-4304-8271-13A464EF283E}" type="sibTrans" cxnId="{F7505F02-A5D6-45B9-84FB-26081EFA088B}">
      <dgm:prSet/>
      <dgm:spPr/>
      <dgm:t>
        <a:bodyPr/>
        <a:lstStyle/>
        <a:p>
          <a:endParaRPr lang="en-GB"/>
        </a:p>
      </dgm:t>
    </dgm:pt>
    <dgm:pt modelId="{BDFB35F0-A369-4B30-87EE-AD11AAC0EAF6}">
      <dgm:prSet phldrT="[Text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en-ZA" dirty="0" smtClean="0">
              <a:solidFill>
                <a:schemeClr val="tx1"/>
              </a:solidFill>
            </a:rPr>
            <a:t>Traditionally Farmed species</a:t>
          </a:r>
          <a:endParaRPr lang="en-GB" dirty="0">
            <a:solidFill>
              <a:schemeClr val="tx1"/>
            </a:solidFill>
          </a:endParaRPr>
        </a:p>
      </dgm:t>
    </dgm:pt>
    <dgm:pt modelId="{ECB0FDE9-F438-4DE4-8329-E68AC549CF66}" type="parTrans" cxnId="{0F14D53B-90A8-4B0F-A0BE-C6DD882919B0}">
      <dgm:prSet/>
      <dgm:spPr>
        <a:ln w="25400">
          <a:solidFill>
            <a:schemeClr val="tx1"/>
          </a:solidFill>
        </a:ln>
      </dgm:spPr>
      <dgm:t>
        <a:bodyPr/>
        <a:lstStyle/>
        <a:p>
          <a:endParaRPr lang="en-GB"/>
        </a:p>
      </dgm:t>
    </dgm:pt>
    <dgm:pt modelId="{2BEB924E-0A19-44A0-8FEB-C2638414F213}" type="sibTrans" cxnId="{0F14D53B-90A8-4B0F-A0BE-C6DD882919B0}">
      <dgm:prSet/>
      <dgm:spPr/>
      <dgm:t>
        <a:bodyPr/>
        <a:lstStyle/>
        <a:p>
          <a:endParaRPr lang="en-GB"/>
        </a:p>
      </dgm:t>
    </dgm:pt>
    <dgm:pt modelId="{F450BEAA-E101-4964-8AC1-B996C638BDC4}">
      <dgm:prSet phldrT="[Text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en-ZA" dirty="0" smtClean="0">
              <a:solidFill>
                <a:schemeClr val="tx1"/>
              </a:solidFill>
            </a:rPr>
            <a:t>Exotic meat</a:t>
          </a:r>
          <a:endParaRPr lang="en-GB" dirty="0">
            <a:solidFill>
              <a:schemeClr val="tx1"/>
            </a:solidFill>
          </a:endParaRPr>
        </a:p>
      </dgm:t>
    </dgm:pt>
    <dgm:pt modelId="{0A9C8B8F-6254-481B-B1AE-7F33D1F51208}" type="parTrans" cxnId="{6C4473EA-12BB-455E-BC1F-832BA12D092D}">
      <dgm:prSet/>
      <dgm:spPr>
        <a:ln w="25400">
          <a:solidFill>
            <a:schemeClr val="tx1"/>
          </a:solidFill>
        </a:ln>
      </dgm:spPr>
      <dgm:t>
        <a:bodyPr/>
        <a:lstStyle/>
        <a:p>
          <a:endParaRPr lang="en-GB"/>
        </a:p>
      </dgm:t>
    </dgm:pt>
    <dgm:pt modelId="{F536FEED-BF40-4BBB-93FF-DB4E2FA4BAFC}" type="sibTrans" cxnId="{6C4473EA-12BB-455E-BC1F-832BA12D092D}">
      <dgm:prSet/>
      <dgm:spPr/>
      <dgm:t>
        <a:bodyPr/>
        <a:lstStyle/>
        <a:p>
          <a:endParaRPr lang="en-GB"/>
        </a:p>
      </dgm:t>
    </dgm:pt>
    <dgm:pt modelId="{2459E3B9-E980-402F-BA15-0ACEB4420C87}">
      <dgm:prSet phldrT="[Text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en-ZA" dirty="0" smtClean="0">
              <a:solidFill>
                <a:schemeClr val="tx1"/>
              </a:solidFill>
            </a:rPr>
            <a:t>Poultry</a:t>
          </a:r>
          <a:endParaRPr lang="en-GB" dirty="0">
            <a:solidFill>
              <a:schemeClr val="tx1"/>
            </a:solidFill>
          </a:endParaRPr>
        </a:p>
      </dgm:t>
    </dgm:pt>
    <dgm:pt modelId="{48ED86DE-89EC-425B-8E7E-22907B29441E}" type="parTrans" cxnId="{B576B8E4-15A8-4F02-B337-B5356606932F}">
      <dgm:prSet/>
      <dgm:spPr>
        <a:ln w="25400">
          <a:solidFill>
            <a:schemeClr val="tx1"/>
          </a:solidFill>
        </a:ln>
      </dgm:spPr>
      <dgm:t>
        <a:bodyPr/>
        <a:lstStyle/>
        <a:p>
          <a:endParaRPr lang="en-GB"/>
        </a:p>
      </dgm:t>
    </dgm:pt>
    <dgm:pt modelId="{9B76C0C2-AD0F-4DB0-AEF9-6B003B94342B}" type="sibTrans" cxnId="{B576B8E4-15A8-4F02-B337-B5356606932F}">
      <dgm:prSet/>
      <dgm:spPr/>
      <dgm:t>
        <a:bodyPr/>
        <a:lstStyle/>
        <a:p>
          <a:endParaRPr lang="en-GB"/>
        </a:p>
      </dgm:t>
    </dgm:pt>
    <dgm:pt modelId="{56AFE19D-375C-40EE-BDAB-6F7B8D7ABA41}">
      <dgm:prSet phldrT="[Text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en-ZA" dirty="0" smtClean="0">
              <a:solidFill>
                <a:schemeClr val="tx1"/>
              </a:solidFill>
            </a:rPr>
            <a:t>Farmed</a:t>
          </a:r>
          <a:endParaRPr lang="en-GB" dirty="0">
            <a:solidFill>
              <a:schemeClr val="tx1"/>
            </a:solidFill>
          </a:endParaRPr>
        </a:p>
      </dgm:t>
    </dgm:pt>
    <dgm:pt modelId="{B568FBB1-D3E5-41ED-BBBA-12921D5D1B01}" type="parTrans" cxnId="{F99E503C-55AE-455D-8253-DE539FBCF4D6}">
      <dgm:prSet/>
      <dgm:spPr>
        <a:ln w="25400">
          <a:solidFill>
            <a:schemeClr val="tx1"/>
          </a:solidFill>
        </a:ln>
      </dgm:spPr>
      <dgm:t>
        <a:bodyPr/>
        <a:lstStyle/>
        <a:p>
          <a:endParaRPr lang="en-GB"/>
        </a:p>
      </dgm:t>
    </dgm:pt>
    <dgm:pt modelId="{6A3F08C7-59D2-47D6-BB31-9B0C61C7CEC6}" type="sibTrans" cxnId="{F99E503C-55AE-455D-8253-DE539FBCF4D6}">
      <dgm:prSet/>
      <dgm:spPr/>
      <dgm:t>
        <a:bodyPr/>
        <a:lstStyle/>
        <a:p>
          <a:endParaRPr lang="en-GB"/>
        </a:p>
      </dgm:t>
    </dgm:pt>
    <dgm:pt modelId="{569394CA-9050-4D62-8B20-8FC25E7B0DF2}">
      <dgm:prSet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en-ZA" dirty="0" smtClean="0">
              <a:solidFill>
                <a:schemeClr val="tx1"/>
              </a:solidFill>
            </a:rPr>
            <a:t>Fish / aquaculture</a:t>
          </a:r>
          <a:endParaRPr lang="en-GB" dirty="0">
            <a:solidFill>
              <a:schemeClr val="tx1"/>
            </a:solidFill>
          </a:endParaRPr>
        </a:p>
      </dgm:t>
    </dgm:pt>
    <dgm:pt modelId="{1966036B-2903-4DD4-8FBE-35CA1B5967E1}" type="parTrans" cxnId="{5B283F5D-A2E3-4A7C-A282-D816BA8B8E18}">
      <dgm:prSet/>
      <dgm:spPr>
        <a:ln w="25400">
          <a:solidFill>
            <a:schemeClr val="tx1"/>
          </a:solidFill>
        </a:ln>
      </dgm:spPr>
      <dgm:t>
        <a:bodyPr/>
        <a:lstStyle/>
        <a:p>
          <a:endParaRPr lang="en-GB"/>
        </a:p>
      </dgm:t>
    </dgm:pt>
    <dgm:pt modelId="{1BD09010-B764-409B-A21C-7AC29E33FB5F}" type="sibTrans" cxnId="{5B283F5D-A2E3-4A7C-A282-D816BA8B8E18}">
      <dgm:prSet/>
      <dgm:spPr/>
      <dgm:t>
        <a:bodyPr/>
        <a:lstStyle/>
        <a:p>
          <a:endParaRPr lang="en-GB"/>
        </a:p>
      </dgm:t>
    </dgm:pt>
    <dgm:pt modelId="{A31BAB3C-900D-4C72-9B96-ACD0FB99B460}">
      <dgm:prSet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en-ZA" dirty="0" smtClean="0">
              <a:solidFill>
                <a:schemeClr val="tx1"/>
              </a:solidFill>
            </a:rPr>
            <a:t>Wild fowl</a:t>
          </a:r>
          <a:endParaRPr lang="en-GB" dirty="0">
            <a:solidFill>
              <a:schemeClr val="tx1"/>
            </a:solidFill>
          </a:endParaRPr>
        </a:p>
      </dgm:t>
    </dgm:pt>
    <dgm:pt modelId="{3A440368-E13B-4F6E-898F-33492443B547}" type="parTrans" cxnId="{93787267-C307-449E-ACCB-AD929C5DFF8C}">
      <dgm:prSet/>
      <dgm:spPr>
        <a:ln w="25400">
          <a:solidFill>
            <a:schemeClr val="tx1"/>
          </a:solidFill>
        </a:ln>
      </dgm:spPr>
      <dgm:t>
        <a:bodyPr/>
        <a:lstStyle/>
        <a:p>
          <a:endParaRPr lang="en-GB"/>
        </a:p>
      </dgm:t>
    </dgm:pt>
    <dgm:pt modelId="{46EC3885-A250-4DE7-88BA-295D0ABC5A0B}" type="sibTrans" cxnId="{93787267-C307-449E-ACCB-AD929C5DFF8C}">
      <dgm:prSet/>
      <dgm:spPr/>
      <dgm:t>
        <a:bodyPr/>
        <a:lstStyle/>
        <a:p>
          <a:endParaRPr lang="en-GB"/>
        </a:p>
      </dgm:t>
    </dgm:pt>
    <dgm:pt modelId="{274EF312-D2B3-4A77-BA95-6973500E431C}">
      <dgm:prSet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en-ZA" dirty="0" smtClean="0">
              <a:solidFill>
                <a:schemeClr val="tx1"/>
              </a:solidFill>
            </a:rPr>
            <a:t>Farmed</a:t>
          </a:r>
          <a:endParaRPr lang="en-GB" dirty="0">
            <a:solidFill>
              <a:schemeClr val="tx1"/>
            </a:solidFill>
          </a:endParaRPr>
        </a:p>
      </dgm:t>
    </dgm:pt>
    <dgm:pt modelId="{D5897E50-6758-4533-8501-FC3D4459CCB1}" type="parTrans" cxnId="{D0EDFCFF-F02D-405F-8B81-21BD566002DC}">
      <dgm:prSet/>
      <dgm:spPr>
        <a:ln w="25400">
          <a:solidFill>
            <a:schemeClr val="tx1"/>
          </a:solidFill>
        </a:ln>
      </dgm:spPr>
      <dgm:t>
        <a:bodyPr/>
        <a:lstStyle/>
        <a:p>
          <a:endParaRPr lang="en-GB"/>
        </a:p>
      </dgm:t>
    </dgm:pt>
    <dgm:pt modelId="{96FFC3AB-5F9A-4708-834D-098251471695}" type="sibTrans" cxnId="{D0EDFCFF-F02D-405F-8B81-21BD566002DC}">
      <dgm:prSet/>
      <dgm:spPr/>
      <dgm:t>
        <a:bodyPr/>
        <a:lstStyle/>
        <a:p>
          <a:endParaRPr lang="en-GB"/>
        </a:p>
      </dgm:t>
    </dgm:pt>
    <dgm:pt modelId="{F0F19EB5-1597-4009-BEB3-5BB1488BB8B3}">
      <dgm:prSet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en-ZA" dirty="0" smtClean="0">
              <a:solidFill>
                <a:schemeClr val="tx1"/>
              </a:solidFill>
            </a:rPr>
            <a:t>Wild</a:t>
          </a:r>
          <a:endParaRPr lang="en-GB" dirty="0">
            <a:solidFill>
              <a:schemeClr val="tx1"/>
            </a:solidFill>
          </a:endParaRPr>
        </a:p>
      </dgm:t>
    </dgm:pt>
    <dgm:pt modelId="{DC6366A5-3F50-40D8-A81E-0AF6AE7681E2}" type="parTrans" cxnId="{C7DE799A-EAE6-46F0-A514-C3AFD36C52B2}">
      <dgm:prSet/>
      <dgm:spPr>
        <a:ln w="25400">
          <a:solidFill>
            <a:schemeClr val="tx1"/>
          </a:solidFill>
        </a:ln>
      </dgm:spPr>
      <dgm:t>
        <a:bodyPr/>
        <a:lstStyle/>
        <a:p>
          <a:endParaRPr lang="en-GB"/>
        </a:p>
      </dgm:t>
    </dgm:pt>
    <dgm:pt modelId="{FF42FB00-BD06-4DD4-8033-1F49C229A2CD}" type="sibTrans" cxnId="{C7DE799A-EAE6-46F0-A514-C3AFD36C52B2}">
      <dgm:prSet/>
      <dgm:spPr/>
      <dgm:t>
        <a:bodyPr/>
        <a:lstStyle/>
        <a:p>
          <a:endParaRPr lang="en-GB"/>
        </a:p>
      </dgm:t>
    </dgm:pt>
    <dgm:pt modelId="{CE116403-6B21-4387-B235-F48ED05F015B}">
      <dgm:prSet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en-ZA" dirty="0" smtClean="0">
              <a:solidFill>
                <a:schemeClr val="tx1"/>
              </a:solidFill>
            </a:rPr>
            <a:t>Crayfish / abalone</a:t>
          </a:r>
          <a:endParaRPr lang="en-GB" dirty="0">
            <a:solidFill>
              <a:schemeClr val="tx1"/>
            </a:solidFill>
          </a:endParaRPr>
        </a:p>
      </dgm:t>
    </dgm:pt>
    <dgm:pt modelId="{3B5B7D1C-CF70-4FC7-B0F6-0ED3FC29A05F}" type="parTrans" cxnId="{0452FB13-B417-44AD-9D78-0A311DCE505D}">
      <dgm:prSet/>
      <dgm:spPr/>
      <dgm:t>
        <a:bodyPr/>
        <a:lstStyle/>
        <a:p>
          <a:endParaRPr lang="en-GB"/>
        </a:p>
      </dgm:t>
    </dgm:pt>
    <dgm:pt modelId="{96A13B2A-8DC0-488D-8A0A-7E11EAE3B93A}" type="sibTrans" cxnId="{0452FB13-B417-44AD-9D78-0A311DCE505D}">
      <dgm:prSet/>
      <dgm:spPr/>
      <dgm:t>
        <a:bodyPr/>
        <a:lstStyle/>
        <a:p>
          <a:endParaRPr lang="en-GB"/>
        </a:p>
      </dgm:t>
    </dgm:pt>
    <dgm:pt modelId="{96437A51-5B13-43AB-9832-7A3877B5B7A1}" type="pres">
      <dgm:prSet presAssocID="{EDBF7ACC-1308-4438-B0C4-F2C5EF94B2F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8E246F5-198F-4399-8ABF-80A5F19ED060}" type="pres">
      <dgm:prSet presAssocID="{4BD179BE-11D1-4EBE-BE43-71062CC11A7C}" presName="root1" presStyleCnt="0"/>
      <dgm:spPr/>
    </dgm:pt>
    <dgm:pt modelId="{EFEBCD44-FCDD-4626-81B4-A64F8B75DC78}" type="pres">
      <dgm:prSet presAssocID="{4BD179BE-11D1-4EBE-BE43-71062CC11A7C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6D40995-2C95-4420-81DB-CFDA81B003AA}" type="pres">
      <dgm:prSet presAssocID="{4BD179BE-11D1-4EBE-BE43-71062CC11A7C}" presName="level2hierChild" presStyleCnt="0"/>
      <dgm:spPr/>
    </dgm:pt>
    <dgm:pt modelId="{B54F84F0-9CDB-4082-B88A-47E8A974EE80}" type="pres">
      <dgm:prSet presAssocID="{E535D5B5-9056-4AED-A04C-64D3B50854A1}" presName="conn2-1" presStyleLbl="parChTrans1D2" presStyleIdx="0" presStyleCnt="3"/>
      <dgm:spPr/>
      <dgm:t>
        <a:bodyPr/>
        <a:lstStyle/>
        <a:p>
          <a:endParaRPr lang="en-GB"/>
        </a:p>
      </dgm:t>
    </dgm:pt>
    <dgm:pt modelId="{4F9622B8-7F39-4D0F-A933-CEC8D6D1BDC7}" type="pres">
      <dgm:prSet presAssocID="{E535D5B5-9056-4AED-A04C-64D3B50854A1}" presName="connTx" presStyleLbl="parChTrans1D2" presStyleIdx="0" presStyleCnt="3"/>
      <dgm:spPr/>
      <dgm:t>
        <a:bodyPr/>
        <a:lstStyle/>
        <a:p>
          <a:endParaRPr lang="en-GB"/>
        </a:p>
      </dgm:t>
    </dgm:pt>
    <dgm:pt modelId="{27B0708A-A41C-4CDC-8B05-1B3E5C72CA71}" type="pres">
      <dgm:prSet presAssocID="{0E0104AB-7CDC-4A4E-99C1-E7B6683F6FEC}" presName="root2" presStyleCnt="0"/>
      <dgm:spPr/>
    </dgm:pt>
    <dgm:pt modelId="{3C42E0DF-0D61-4F9C-9F48-EBA07146E2D7}" type="pres">
      <dgm:prSet presAssocID="{0E0104AB-7CDC-4A4E-99C1-E7B6683F6FEC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C03BEDE-A58A-42CF-866B-FB7EF0EEF7E2}" type="pres">
      <dgm:prSet presAssocID="{0E0104AB-7CDC-4A4E-99C1-E7B6683F6FEC}" presName="level3hierChild" presStyleCnt="0"/>
      <dgm:spPr/>
    </dgm:pt>
    <dgm:pt modelId="{F0D03B8E-2CFC-46F7-ABC8-1B37B7E07342}" type="pres">
      <dgm:prSet presAssocID="{ECB0FDE9-F438-4DE4-8329-E68AC549CF66}" presName="conn2-1" presStyleLbl="parChTrans1D3" presStyleIdx="0" presStyleCnt="7"/>
      <dgm:spPr/>
      <dgm:t>
        <a:bodyPr/>
        <a:lstStyle/>
        <a:p>
          <a:endParaRPr lang="en-GB"/>
        </a:p>
      </dgm:t>
    </dgm:pt>
    <dgm:pt modelId="{8F936CC6-92AF-4BAF-A105-940737D0108F}" type="pres">
      <dgm:prSet presAssocID="{ECB0FDE9-F438-4DE4-8329-E68AC549CF66}" presName="connTx" presStyleLbl="parChTrans1D3" presStyleIdx="0" presStyleCnt="7"/>
      <dgm:spPr/>
      <dgm:t>
        <a:bodyPr/>
        <a:lstStyle/>
        <a:p>
          <a:endParaRPr lang="en-GB"/>
        </a:p>
      </dgm:t>
    </dgm:pt>
    <dgm:pt modelId="{90672701-7879-41D2-82C0-F6F848DCB236}" type="pres">
      <dgm:prSet presAssocID="{BDFB35F0-A369-4B30-87EE-AD11AAC0EAF6}" presName="root2" presStyleCnt="0"/>
      <dgm:spPr/>
    </dgm:pt>
    <dgm:pt modelId="{FCAD5E4D-8DE9-4DD3-AE91-3F62F64520EF}" type="pres">
      <dgm:prSet presAssocID="{BDFB35F0-A369-4B30-87EE-AD11AAC0EAF6}" presName="LevelTwoTextNode" presStyleLbl="node3" presStyleIdx="0" presStyleCnt="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687C39C-C98A-4F83-8848-EFF247F53693}" type="pres">
      <dgm:prSet presAssocID="{BDFB35F0-A369-4B30-87EE-AD11AAC0EAF6}" presName="level3hierChild" presStyleCnt="0"/>
      <dgm:spPr/>
    </dgm:pt>
    <dgm:pt modelId="{3EE09A9C-A278-43E4-AB35-5C72D11D0020}" type="pres">
      <dgm:prSet presAssocID="{0A9C8B8F-6254-481B-B1AE-7F33D1F51208}" presName="conn2-1" presStyleLbl="parChTrans1D3" presStyleIdx="1" presStyleCnt="7"/>
      <dgm:spPr/>
      <dgm:t>
        <a:bodyPr/>
        <a:lstStyle/>
        <a:p>
          <a:endParaRPr lang="en-GB"/>
        </a:p>
      </dgm:t>
    </dgm:pt>
    <dgm:pt modelId="{15440520-27C7-4A0E-8391-902E3F53D76B}" type="pres">
      <dgm:prSet presAssocID="{0A9C8B8F-6254-481B-B1AE-7F33D1F51208}" presName="connTx" presStyleLbl="parChTrans1D3" presStyleIdx="1" presStyleCnt="7"/>
      <dgm:spPr/>
      <dgm:t>
        <a:bodyPr/>
        <a:lstStyle/>
        <a:p>
          <a:endParaRPr lang="en-GB"/>
        </a:p>
      </dgm:t>
    </dgm:pt>
    <dgm:pt modelId="{48EF31B7-923A-43A6-8616-CF4C98A1381B}" type="pres">
      <dgm:prSet presAssocID="{F450BEAA-E101-4964-8AC1-B996C638BDC4}" presName="root2" presStyleCnt="0"/>
      <dgm:spPr/>
    </dgm:pt>
    <dgm:pt modelId="{45B49C5F-00AC-42FB-A6B4-2EFF896C9B35}" type="pres">
      <dgm:prSet presAssocID="{F450BEAA-E101-4964-8AC1-B996C638BDC4}" presName="LevelTwoTextNode" presStyleLbl="node3" presStyleIdx="1" presStyleCnt="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5D2D456-232F-4726-ACD1-5E89D979FCE4}" type="pres">
      <dgm:prSet presAssocID="{F450BEAA-E101-4964-8AC1-B996C638BDC4}" presName="level3hierChild" presStyleCnt="0"/>
      <dgm:spPr/>
    </dgm:pt>
    <dgm:pt modelId="{455C428E-3ACA-43D7-8D57-6B7C8860A61D}" type="pres">
      <dgm:prSet presAssocID="{48ED86DE-89EC-425B-8E7E-22907B29441E}" presName="conn2-1" presStyleLbl="parChTrans1D2" presStyleIdx="1" presStyleCnt="3"/>
      <dgm:spPr/>
      <dgm:t>
        <a:bodyPr/>
        <a:lstStyle/>
        <a:p>
          <a:endParaRPr lang="en-GB"/>
        </a:p>
      </dgm:t>
    </dgm:pt>
    <dgm:pt modelId="{A4C65B89-4A2B-4FBE-997B-939187D70A14}" type="pres">
      <dgm:prSet presAssocID="{48ED86DE-89EC-425B-8E7E-22907B29441E}" presName="connTx" presStyleLbl="parChTrans1D2" presStyleIdx="1" presStyleCnt="3"/>
      <dgm:spPr/>
      <dgm:t>
        <a:bodyPr/>
        <a:lstStyle/>
        <a:p>
          <a:endParaRPr lang="en-GB"/>
        </a:p>
      </dgm:t>
    </dgm:pt>
    <dgm:pt modelId="{42DB5E1B-696E-44BA-8314-A52F9A344703}" type="pres">
      <dgm:prSet presAssocID="{2459E3B9-E980-402F-BA15-0ACEB4420C87}" presName="root2" presStyleCnt="0"/>
      <dgm:spPr/>
    </dgm:pt>
    <dgm:pt modelId="{6464BAC1-0DD1-40F7-9AFD-D30923FBBDCA}" type="pres">
      <dgm:prSet presAssocID="{2459E3B9-E980-402F-BA15-0ACEB4420C87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F9464CC-07CE-4597-B48E-E784D1AAD497}" type="pres">
      <dgm:prSet presAssocID="{2459E3B9-E980-402F-BA15-0ACEB4420C87}" presName="level3hierChild" presStyleCnt="0"/>
      <dgm:spPr/>
    </dgm:pt>
    <dgm:pt modelId="{9F2350AB-A887-47EB-B89D-B1749F14D147}" type="pres">
      <dgm:prSet presAssocID="{B568FBB1-D3E5-41ED-BBBA-12921D5D1B01}" presName="conn2-1" presStyleLbl="parChTrans1D3" presStyleIdx="2" presStyleCnt="7"/>
      <dgm:spPr/>
      <dgm:t>
        <a:bodyPr/>
        <a:lstStyle/>
        <a:p>
          <a:endParaRPr lang="en-GB"/>
        </a:p>
      </dgm:t>
    </dgm:pt>
    <dgm:pt modelId="{CFFDCD12-4E43-4D0E-8F84-DD1490501CDC}" type="pres">
      <dgm:prSet presAssocID="{B568FBB1-D3E5-41ED-BBBA-12921D5D1B01}" presName="connTx" presStyleLbl="parChTrans1D3" presStyleIdx="2" presStyleCnt="7"/>
      <dgm:spPr/>
      <dgm:t>
        <a:bodyPr/>
        <a:lstStyle/>
        <a:p>
          <a:endParaRPr lang="en-GB"/>
        </a:p>
      </dgm:t>
    </dgm:pt>
    <dgm:pt modelId="{94137D69-C540-4917-9AEA-9EB0AB360A0E}" type="pres">
      <dgm:prSet presAssocID="{56AFE19D-375C-40EE-BDAB-6F7B8D7ABA41}" presName="root2" presStyleCnt="0"/>
      <dgm:spPr/>
    </dgm:pt>
    <dgm:pt modelId="{C881EFE1-54E1-48BA-92A8-811E921EF98E}" type="pres">
      <dgm:prSet presAssocID="{56AFE19D-375C-40EE-BDAB-6F7B8D7ABA41}" presName="LevelTwoTextNode" presStyleLbl="node3" presStyleIdx="2" presStyleCnt="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CCA29E2-D5AE-4AAE-9205-0AA1790366B7}" type="pres">
      <dgm:prSet presAssocID="{56AFE19D-375C-40EE-BDAB-6F7B8D7ABA41}" presName="level3hierChild" presStyleCnt="0"/>
      <dgm:spPr/>
    </dgm:pt>
    <dgm:pt modelId="{37668620-FE99-4581-9D33-129BE6278770}" type="pres">
      <dgm:prSet presAssocID="{3A440368-E13B-4F6E-898F-33492443B547}" presName="conn2-1" presStyleLbl="parChTrans1D3" presStyleIdx="3" presStyleCnt="7"/>
      <dgm:spPr/>
      <dgm:t>
        <a:bodyPr/>
        <a:lstStyle/>
        <a:p>
          <a:endParaRPr lang="en-GB"/>
        </a:p>
      </dgm:t>
    </dgm:pt>
    <dgm:pt modelId="{15C6BEE2-34C2-423F-BB31-5BD2ABA4CE4B}" type="pres">
      <dgm:prSet presAssocID="{3A440368-E13B-4F6E-898F-33492443B547}" presName="connTx" presStyleLbl="parChTrans1D3" presStyleIdx="3" presStyleCnt="7"/>
      <dgm:spPr/>
      <dgm:t>
        <a:bodyPr/>
        <a:lstStyle/>
        <a:p>
          <a:endParaRPr lang="en-GB"/>
        </a:p>
      </dgm:t>
    </dgm:pt>
    <dgm:pt modelId="{487433E7-503B-4D80-8586-625526E4267F}" type="pres">
      <dgm:prSet presAssocID="{A31BAB3C-900D-4C72-9B96-ACD0FB99B460}" presName="root2" presStyleCnt="0"/>
      <dgm:spPr/>
    </dgm:pt>
    <dgm:pt modelId="{8FA2FFC4-0C67-444C-ADA8-4F181BF2F0AB}" type="pres">
      <dgm:prSet presAssocID="{A31BAB3C-900D-4C72-9B96-ACD0FB99B460}" presName="LevelTwoTextNode" presStyleLbl="node3" presStyleIdx="3" presStyleCnt="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CCBEC62-2F1C-42D5-82E6-9FAB96F86DBF}" type="pres">
      <dgm:prSet presAssocID="{A31BAB3C-900D-4C72-9B96-ACD0FB99B460}" presName="level3hierChild" presStyleCnt="0"/>
      <dgm:spPr/>
    </dgm:pt>
    <dgm:pt modelId="{CBAF7A45-7524-41FE-8E87-E4B5009E0F09}" type="pres">
      <dgm:prSet presAssocID="{1966036B-2903-4DD4-8FBE-35CA1B5967E1}" presName="conn2-1" presStyleLbl="parChTrans1D2" presStyleIdx="2" presStyleCnt="3"/>
      <dgm:spPr/>
      <dgm:t>
        <a:bodyPr/>
        <a:lstStyle/>
        <a:p>
          <a:endParaRPr lang="en-GB"/>
        </a:p>
      </dgm:t>
    </dgm:pt>
    <dgm:pt modelId="{0C6F3B5C-B2D9-4735-8073-41F2FA0D8CFA}" type="pres">
      <dgm:prSet presAssocID="{1966036B-2903-4DD4-8FBE-35CA1B5967E1}" presName="connTx" presStyleLbl="parChTrans1D2" presStyleIdx="2" presStyleCnt="3"/>
      <dgm:spPr/>
      <dgm:t>
        <a:bodyPr/>
        <a:lstStyle/>
        <a:p>
          <a:endParaRPr lang="en-GB"/>
        </a:p>
      </dgm:t>
    </dgm:pt>
    <dgm:pt modelId="{5AB52076-B0C5-4D4E-8595-DE5DCD4AA521}" type="pres">
      <dgm:prSet presAssocID="{569394CA-9050-4D62-8B20-8FC25E7B0DF2}" presName="root2" presStyleCnt="0"/>
      <dgm:spPr/>
    </dgm:pt>
    <dgm:pt modelId="{1BB8F6B3-1E1D-45D3-99D6-96F9CDF9C932}" type="pres">
      <dgm:prSet presAssocID="{569394CA-9050-4D62-8B20-8FC25E7B0DF2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99184BA-C3E5-41FA-8B39-6760A0811725}" type="pres">
      <dgm:prSet presAssocID="{569394CA-9050-4D62-8B20-8FC25E7B0DF2}" presName="level3hierChild" presStyleCnt="0"/>
      <dgm:spPr/>
    </dgm:pt>
    <dgm:pt modelId="{B3869C40-28B6-4B7C-BBF5-6781018D77F8}" type="pres">
      <dgm:prSet presAssocID="{D5897E50-6758-4533-8501-FC3D4459CCB1}" presName="conn2-1" presStyleLbl="parChTrans1D3" presStyleIdx="4" presStyleCnt="7"/>
      <dgm:spPr/>
      <dgm:t>
        <a:bodyPr/>
        <a:lstStyle/>
        <a:p>
          <a:endParaRPr lang="en-GB"/>
        </a:p>
      </dgm:t>
    </dgm:pt>
    <dgm:pt modelId="{4CECC2DB-EF72-444C-BC41-B0181609E4D3}" type="pres">
      <dgm:prSet presAssocID="{D5897E50-6758-4533-8501-FC3D4459CCB1}" presName="connTx" presStyleLbl="parChTrans1D3" presStyleIdx="4" presStyleCnt="7"/>
      <dgm:spPr/>
      <dgm:t>
        <a:bodyPr/>
        <a:lstStyle/>
        <a:p>
          <a:endParaRPr lang="en-GB"/>
        </a:p>
      </dgm:t>
    </dgm:pt>
    <dgm:pt modelId="{136280CB-E8F5-4DB3-BB89-4D97B8BCE926}" type="pres">
      <dgm:prSet presAssocID="{274EF312-D2B3-4A77-BA95-6973500E431C}" presName="root2" presStyleCnt="0"/>
      <dgm:spPr/>
    </dgm:pt>
    <dgm:pt modelId="{14A9F689-CA0F-4662-8737-8D8FE0A940FA}" type="pres">
      <dgm:prSet presAssocID="{274EF312-D2B3-4A77-BA95-6973500E431C}" presName="LevelTwoTextNode" presStyleLbl="node3" presStyleIdx="4" presStyleCnt="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92029CB-3EB2-4D56-A839-FD9B870B570B}" type="pres">
      <dgm:prSet presAssocID="{274EF312-D2B3-4A77-BA95-6973500E431C}" presName="level3hierChild" presStyleCnt="0"/>
      <dgm:spPr/>
    </dgm:pt>
    <dgm:pt modelId="{46652AB0-9E0B-4609-A47C-A3654F500E57}" type="pres">
      <dgm:prSet presAssocID="{DC6366A5-3F50-40D8-A81E-0AF6AE7681E2}" presName="conn2-1" presStyleLbl="parChTrans1D3" presStyleIdx="5" presStyleCnt="7"/>
      <dgm:spPr/>
      <dgm:t>
        <a:bodyPr/>
        <a:lstStyle/>
        <a:p>
          <a:endParaRPr lang="en-GB"/>
        </a:p>
      </dgm:t>
    </dgm:pt>
    <dgm:pt modelId="{8129954D-D2F2-43B1-A2F7-B35312C564BF}" type="pres">
      <dgm:prSet presAssocID="{DC6366A5-3F50-40D8-A81E-0AF6AE7681E2}" presName="connTx" presStyleLbl="parChTrans1D3" presStyleIdx="5" presStyleCnt="7"/>
      <dgm:spPr/>
      <dgm:t>
        <a:bodyPr/>
        <a:lstStyle/>
        <a:p>
          <a:endParaRPr lang="en-GB"/>
        </a:p>
      </dgm:t>
    </dgm:pt>
    <dgm:pt modelId="{F6FCE50B-9AC8-4467-BD7A-559C37C0D77A}" type="pres">
      <dgm:prSet presAssocID="{F0F19EB5-1597-4009-BEB3-5BB1488BB8B3}" presName="root2" presStyleCnt="0"/>
      <dgm:spPr/>
    </dgm:pt>
    <dgm:pt modelId="{A5DA4E52-28A2-43D1-B941-DB0BD3BED894}" type="pres">
      <dgm:prSet presAssocID="{F0F19EB5-1597-4009-BEB3-5BB1488BB8B3}" presName="LevelTwoTextNode" presStyleLbl="node3" presStyleIdx="5" presStyleCnt="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1179C53-787D-45AD-AC43-84E758D896FB}" type="pres">
      <dgm:prSet presAssocID="{F0F19EB5-1597-4009-BEB3-5BB1488BB8B3}" presName="level3hierChild" presStyleCnt="0"/>
      <dgm:spPr/>
    </dgm:pt>
    <dgm:pt modelId="{82DF3520-B355-4101-A2A3-429E20AB46FB}" type="pres">
      <dgm:prSet presAssocID="{3B5B7D1C-CF70-4FC7-B0F6-0ED3FC29A05F}" presName="conn2-1" presStyleLbl="parChTrans1D3" presStyleIdx="6" presStyleCnt="7"/>
      <dgm:spPr/>
      <dgm:t>
        <a:bodyPr/>
        <a:lstStyle/>
        <a:p>
          <a:endParaRPr lang="en-GB"/>
        </a:p>
      </dgm:t>
    </dgm:pt>
    <dgm:pt modelId="{30F2F139-E89B-4AE2-82B5-709832296976}" type="pres">
      <dgm:prSet presAssocID="{3B5B7D1C-CF70-4FC7-B0F6-0ED3FC29A05F}" presName="connTx" presStyleLbl="parChTrans1D3" presStyleIdx="6" presStyleCnt="7"/>
      <dgm:spPr/>
      <dgm:t>
        <a:bodyPr/>
        <a:lstStyle/>
        <a:p>
          <a:endParaRPr lang="en-GB"/>
        </a:p>
      </dgm:t>
    </dgm:pt>
    <dgm:pt modelId="{0461E44A-BA55-4C87-9D32-B6D76FF96AE1}" type="pres">
      <dgm:prSet presAssocID="{CE116403-6B21-4387-B235-F48ED05F015B}" presName="root2" presStyleCnt="0"/>
      <dgm:spPr/>
    </dgm:pt>
    <dgm:pt modelId="{C676DF73-898B-4CBE-B8BA-67210E4A50AD}" type="pres">
      <dgm:prSet presAssocID="{CE116403-6B21-4387-B235-F48ED05F015B}" presName="LevelTwoTextNode" presStyleLbl="node3" presStyleIdx="6" presStyleCnt="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B785297-BA9E-427D-9C03-6C8A461B20DE}" type="pres">
      <dgm:prSet presAssocID="{CE116403-6B21-4387-B235-F48ED05F015B}" presName="level3hierChild" presStyleCnt="0"/>
      <dgm:spPr/>
    </dgm:pt>
  </dgm:ptLst>
  <dgm:cxnLst>
    <dgm:cxn modelId="{D0EDFCFF-F02D-405F-8B81-21BD566002DC}" srcId="{569394CA-9050-4D62-8B20-8FC25E7B0DF2}" destId="{274EF312-D2B3-4A77-BA95-6973500E431C}" srcOrd="0" destOrd="0" parTransId="{D5897E50-6758-4533-8501-FC3D4459CCB1}" sibTransId="{96FFC3AB-5F9A-4708-834D-098251471695}"/>
    <dgm:cxn modelId="{0F14D53B-90A8-4B0F-A0BE-C6DD882919B0}" srcId="{0E0104AB-7CDC-4A4E-99C1-E7B6683F6FEC}" destId="{BDFB35F0-A369-4B30-87EE-AD11AAC0EAF6}" srcOrd="0" destOrd="0" parTransId="{ECB0FDE9-F438-4DE4-8329-E68AC549CF66}" sibTransId="{2BEB924E-0A19-44A0-8FEB-C2638414F213}"/>
    <dgm:cxn modelId="{91155C0F-3752-48E9-BEF4-6D8C69A85675}" type="presOf" srcId="{ECB0FDE9-F438-4DE4-8329-E68AC549CF66}" destId="{F0D03B8E-2CFC-46F7-ABC8-1B37B7E07342}" srcOrd="0" destOrd="0" presId="urn:microsoft.com/office/officeart/2005/8/layout/hierarchy2"/>
    <dgm:cxn modelId="{4A866C7D-F270-40A5-B794-EF2AFE8DB086}" type="presOf" srcId="{D5897E50-6758-4533-8501-FC3D4459CCB1}" destId="{4CECC2DB-EF72-444C-BC41-B0181609E4D3}" srcOrd="1" destOrd="0" presId="urn:microsoft.com/office/officeart/2005/8/layout/hierarchy2"/>
    <dgm:cxn modelId="{5261842F-2C6B-4B2C-A69D-A4EEC138D425}" type="presOf" srcId="{BDFB35F0-A369-4B30-87EE-AD11AAC0EAF6}" destId="{FCAD5E4D-8DE9-4DD3-AE91-3F62F64520EF}" srcOrd="0" destOrd="0" presId="urn:microsoft.com/office/officeart/2005/8/layout/hierarchy2"/>
    <dgm:cxn modelId="{B576B8E4-15A8-4F02-B337-B5356606932F}" srcId="{4BD179BE-11D1-4EBE-BE43-71062CC11A7C}" destId="{2459E3B9-E980-402F-BA15-0ACEB4420C87}" srcOrd="1" destOrd="0" parTransId="{48ED86DE-89EC-425B-8E7E-22907B29441E}" sibTransId="{9B76C0C2-AD0F-4DB0-AEF9-6B003B94342B}"/>
    <dgm:cxn modelId="{F99E503C-55AE-455D-8253-DE539FBCF4D6}" srcId="{2459E3B9-E980-402F-BA15-0ACEB4420C87}" destId="{56AFE19D-375C-40EE-BDAB-6F7B8D7ABA41}" srcOrd="0" destOrd="0" parTransId="{B568FBB1-D3E5-41ED-BBBA-12921D5D1B01}" sibTransId="{6A3F08C7-59D2-47D6-BB31-9B0C61C7CEC6}"/>
    <dgm:cxn modelId="{9EF49F17-E6F9-4373-A4EA-41CFCE82BD53}" type="presOf" srcId="{274EF312-D2B3-4A77-BA95-6973500E431C}" destId="{14A9F689-CA0F-4662-8737-8D8FE0A940FA}" srcOrd="0" destOrd="0" presId="urn:microsoft.com/office/officeart/2005/8/layout/hierarchy2"/>
    <dgm:cxn modelId="{0452FB13-B417-44AD-9D78-0A311DCE505D}" srcId="{569394CA-9050-4D62-8B20-8FC25E7B0DF2}" destId="{CE116403-6B21-4387-B235-F48ED05F015B}" srcOrd="2" destOrd="0" parTransId="{3B5B7D1C-CF70-4FC7-B0F6-0ED3FC29A05F}" sibTransId="{96A13B2A-8DC0-488D-8A0A-7E11EAE3B93A}"/>
    <dgm:cxn modelId="{34B184D6-8411-4A82-99E7-A749D295F867}" type="presOf" srcId="{2459E3B9-E980-402F-BA15-0ACEB4420C87}" destId="{6464BAC1-0DD1-40F7-9AFD-D30923FBBDCA}" srcOrd="0" destOrd="0" presId="urn:microsoft.com/office/officeart/2005/8/layout/hierarchy2"/>
    <dgm:cxn modelId="{F4F7CAA7-081A-4D23-AC2E-100C4E2A1599}" type="presOf" srcId="{0A9C8B8F-6254-481B-B1AE-7F33D1F51208}" destId="{15440520-27C7-4A0E-8391-902E3F53D76B}" srcOrd="1" destOrd="0" presId="urn:microsoft.com/office/officeart/2005/8/layout/hierarchy2"/>
    <dgm:cxn modelId="{258B619E-FA2C-4AA4-BFAD-CC26D7D650D3}" type="presOf" srcId="{E535D5B5-9056-4AED-A04C-64D3B50854A1}" destId="{B54F84F0-9CDB-4082-B88A-47E8A974EE80}" srcOrd="0" destOrd="0" presId="urn:microsoft.com/office/officeart/2005/8/layout/hierarchy2"/>
    <dgm:cxn modelId="{FB7A280D-E360-4568-B7B2-BBBEBCFC2ED2}" type="presOf" srcId="{F0F19EB5-1597-4009-BEB3-5BB1488BB8B3}" destId="{A5DA4E52-28A2-43D1-B941-DB0BD3BED894}" srcOrd="0" destOrd="0" presId="urn:microsoft.com/office/officeart/2005/8/layout/hierarchy2"/>
    <dgm:cxn modelId="{D43F648E-E42F-492F-AA9E-20463AC9D0B5}" type="presOf" srcId="{4BD179BE-11D1-4EBE-BE43-71062CC11A7C}" destId="{EFEBCD44-FCDD-4626-81B4-A64F8B75DC78}" srcOrd="0" destOrd="0" presId="urn:microsoft.com/office/officeart/2005/8/layout/hierarchy2"/>
    <dgm:cxn modelId="{09A66A2A-EB53-4B22-BFB1-15C298BB2D1A}" type="presOf" srcId="{3B5B7D1C-CF70-4FC7-B0F6-0ED3FC29A05F}" destId="{30F2F139-E89B-4AE2-82B5-709832296976}" srcOrd="1" destOrd="0" presId="urn:microsoft.com/office/officeart/2005/8/layout/hierarchy2"/>
    <dgm:cxn modelId="{5BC1B074-7D9E-4B56-BF00-3C8E64B8C632}" type="presOf" srcId="{EDBF7ACC-1308-4438-B0C4-F2C5EF94B2FA}" destId="{96437A51-5B13-43AB-9832-7A3877B5B7A1}" srcOrd="0" destOrd="0" presId="urn:microsoft.com/office/officeart/2005/8/layout/hierarchy2"/>
    <dgm:cxn modelId="{0744B315-0EEE-47AF-A9AC-A759DCF7C5F1}" type="presOf" srcId="{A31BAB3C-900D-4C72-9B96-ACD0FB99B460}" destId="{8FA2FFC4-0C67-444C-ADA8-4F181BF2F0AB}" srcOrd="0" destOrd="0" presId="urn:microsoft.com/office/officeart/2005/8/layout/hierarchy2"/>
    <dgm:cxn modelId="{978834C3-B20A-45B0-B119-1B669BD36341}" type="presOf" srcId="{48ED86DE-89EC-425B-8E7E-22907B29441E}" destId="{455C428E-3ACA-43D7-8D57-6B7C8860A61D}" srcOrd="0" destOrd="0" presId="urn:microsoft.com/office/officeart/2005/8/layout/hierarchy2"/>
    <dgm:cxn modelId="{D98C3164-6535-413E-81BE-E0336ECD9DF0}" type="presOf" srcId="{B568FBB1-D3E5-41ED-BBBA-12921D5D1B01}" destId="{CFFDCD12-4E43-4D0E-8F84-DD1490501CDC}" srcOrd="1" destOrd="0" presId="urn:microsoft.com/office/officeart/2005/8/layout/hierarchy2"/>
    <dgm:cxn modelId="{5B283F5D-A2E3-4A7C-A282-D816BA8B8E18}" srcId="{4BD179BE-11D1-4EBE-BE43-71062CC11A7C}" destId="{569394CA-9050-4D62-8B20-8FC25E7B0DF2}" srcOrd="2" destOrd="0" parTransId="{1966036B-2903-4DD4-8FBE-35CA1B5967E1}" sibTransId="{1BD09010-B764-409B-A21C-7AC29E33FB5F}"/>
    <dgm:cxn modelId="{C4771267-89FA-4674-8F68-E1693FC04464}" type="presOf" srcId="{DC6366A5-3F50-40D8-A81E-0AF6AE7681E2}" destId="{46652AB0-9E0B-4609-A47C-A3654F500E57}" srcOrd="0" destOrd="0" presId="urn:microsoft.com/office/officeart/2005/8/layout/hierarchy2"/>
    <dgm:cxn modelId="{079045A2-309E-4D7A-97DF-AA9F71427C56}" type="presOf" srcId="{1966036B-2903-4DD4-8FBE-35CA1B5967E1}" destId="{0C6F3B5C-B2D9-4735-8073-41F2FA0D8CFA}" srcOrd="1" destOrd="0" presId="urn:microsoft.com/office/officeart/2005/8/layout/hierarchy2"/>
    <dgm:cxn modelId="{93787267-C307-449E-ACCB-AD929C5DFF8C}" srcId="{2459E3B9-E980-402F-BA15-0ACEB4420C87}" destId="{A31BAB3C-900D-4C72-9B96-ACD0FB99B460}" srcOrd="1" destOrd="0" parTransId="{3A440368-E13B-4F6E-898F-33492443B547}" sibTransId="{46EC3885-A250-4DE7-88BA-295D0ABC5A0B}"/>
    <dgm:cxn modelId="{71183E06-AFE3-4826-854A-516CBB5404C0}" type="presOf" srcId="{ECB0FDE9-F438-4DE4-8329-E68AC549CF66}" destId="{8F936CC6-92AF-4BAF-A105-940737D0108F}" srcOrd="1" destOrd="0" presId="urn:microsoft.com/office/officeart/2005/8/layout/hierarchy2"/>
    <dgm:cxn modelId="{1804860C-C862-4513-B8AD-8738FDBDE1AE}" type="presOf" srcId="{D5897E50-6758-4533-8501-FC3D4459CCB1}" destId="{B3869C40-28B6-4B7C-BBF5-6781018D77F8}" srcOrd="0" destOrd="0" presId="urn:microsoft.com/office/officeart/2005/8/layout/hierarchy2"/>
    <dgm:cxn modelId="{8A374CF2-C621-4758-8E9E-A8ED54F0C032}" type="presOf" srcId="{56AFE19D-375C-40EE-BDAB-6F7B8D7ABA41}" destId="{C881EFE1-54E1-48BA-92A8-811E921EF98E}" srcOrd="0" destOrd="0" presId="urn:microsoft.com/office/officeart/2005/8/layout/hierarchy2"/>
    <dgm:cxn modelId="{C7DE799A-EAE6-46F0-A514-C3AFD36C52B2}" srcId="{569394CA-9050-4D62-8B20-8FC25E7B0DF2}" destId="{F0F19EB5-1597-4009-BEB3-5BB1488BB8B3}" srcOrd="1" destOrd="0" parTransId="{DC6366A5-3F50-40D8-A81E-0AF6AE7681E2}" sibTransId="{FF42FB00-BD06-4DD4-8033-1F49C229A2CD}"/>
    <dgm:cxn modelId="{1B276C16-4680-42EE-9EFA-43F9F7DDF333}" type="presOf" srcId="{569394CA-9050-4D62-8B20-8FC25E7B0DF2}" destId="{1BB8F6B3-1E1D-45D3-99D6-96F9CDF9C932}" srcOrd="0" destOrd="0" presId="urn:microsoft.com/office/officeart/2005/8/layout/hierarchy2"/>
    <dgm:cxn modelId="{A3EF9646-F513-40C8-AE84-D20FE736038C}" type="presOf" srcId="{3A440368-E13B-4F6E-898F-33492443B547}" destId="{37668620-FE99-4581-9D33-129BE6278770}" srcOrd="0" destOrd="0" presId="urn:microsoft.com/office/officeart/2005/8/layout/hierarchy2"/>
    <dgm:cxn modelId="{BF1C3FC6-D679-4A3D-8630-59D12D5F4578}" type="presOf" srcId="{1966036B-2903-4DD4-8FBE-35CA1B5967E1}" destId="{CBAF7A45-7524-41FE-8E87-E4B5009E0F09}" srcOrd="0" destOrd="0" presId="urn:microsoft.com/office/officeart/2005/8/layout/hierarchy2"/>
    <dgm:cxn modelId="{4D8429C4-39DA-4E99-85F3-99CF29EE43D0}" type="presOf" srcId="{0E0104AB-7CDC-4A4E-99C1-E7B6683F6FEC}" destId="{3C42E0DF-0D61-4F9C-9F48-EBA07146E2D7}" srcOrd="0" destOrd="0" presId="urn:microsoft.com/office/officeart/2005/8/layout/hierarchy2"/>
    <dgm:cxn modelId="{F7505F02-A5D6-45B9-84FB-26081EFA088B}" srcId="{4BD179BE-11D1-4EBE-BE43-71062CC11A7C}" destId="{0E0104AB-7CDC-4A4E-99C1-E7B6683F6FEC}" srcOrd="0" destOrd="0" parTransId="{E535D5B5-9056-4AED-A04C-64D3B50854A1}" sibTransId="{843C7889-2EFC-4304-8271-13A464EF283E}"/>
    <dgm:cxn modelId="{D05DD3ED-8C57-493A-83C8-E9BAD6F49417}" type="presOf" srcId="{CE116403-6B21-4387-B235-F48ED05F015B}" destId="{C676DF73-898B-4CBE-B8BA-67210E4A50AD}" srcOrd="0" destOrd="0" presId="urn:microsoft.com/office/officeart/2005/8/layout/hierarchy2"/>
    <dgm:cxn modelId="{758E44D2-0171-4F74-B2C0-BA2DF18B88D1}" srcId="{EDBF7ACC-1308-4438-B0C4-F2C5EF94B2FA}" destId="{4BD179BE-11D1-4EBE-BE43-71062CC11A7C}" srcOrd="0" destOrd="0" parTransId="{A32CBE0A-513E-49A4-BE61-07B6B8B36EED}" sibTransId="{E0D11641-68CF-4B66-A191-A28948F72E5E}"/>
    <dgm:cxn modelId="{6C4473EA-12BB-455E-BC1F-832BA12D092D}" srcId="{0E0104AB-7CDC-4A4E-99C1-E7B6683F6FEC}" destId="{F450BEAA-E101-4964-8AC1-B996C638BDC4}" srcOrd="1" destOrd="0" parTransId="{0A9C8B8F-6254-481B-B1AE-7F33D1F51208}" sibTransId="{F536FEED-BF40-4BBB-93FF-DB4E2FA4BAFC}"/>
    <dgm:cxn modelId="{777ABF44-A5C7-4674-A0EE-23FA1010CC82}" type="presOf" srcId="{DC6366A5-3F50-40D8-A81E-0AF6AE7681E2}" destId="{8129954D-D2F2-43B1-A2F7-B35312C564BF}" srcOrd="1" destOrd="0" presId="urn:microsoft.com/office/officeart/2005/8/layout/hierarchy2"/>
    <dgm:cxn modelId="{32796DB6-1375-4009-A4D9-7967744E50D6}" type="presOf" srcId="{F450BEAA-E101-4964-8AC1-B996C638BDC4}" destId="{45B49C5F-00AC-42FB-A6B4-2EFF896C9B35}" srcOrd="0" destOrd="0" presId="urn:microsoft.com/office/officeart/2005/8/layout/hierarchy2"/>
    <dgm:cxn modelId="{F533D11F-77F5-43AC-B888-E88EED148862}" type="presOf" srcId="{48ED86DE-89EC-425B-8E7E-22907B29441E}" destId="{A4C65B89-4A2B-4FBE-997B-939187D70A14}" srcOrd="1" destOrd="0" presId="urn:microsoft.com/office/officeart/2005/8/layout/hierarchy2"/>
    <dgm:cxn modelId="{B496A9B1-9E7D-46C5-9E61-BED29FFB76FC}" type="presOf" srcId="{3A440368-E13B-4F6E-898F-33492443B547}" destId="{15C6BEE2-34C2-423F-BB31-5BD2ABA4CE4B}" srcOrd="1" destOrd="0" presId="urn:microsoft.com/office/officeart/2005/8/layout/hierarchy2"/>
    <dgm:cxn modelId="{DE825286-F17B-4B3E-8CB5-9C24A4A9EAFF}" type="presOf" srcId="{0A9C8B8F-6254-481B-B1AE-7F33D1F51208}" destId="{3EE09A9C-A278-43E4-AB35-5C72D11D0020}" srcOrd="0" destOrd="0" presId="urn:microsoft.com/office/officeart/2005/8/layout/hierarchy2"/>
    <dgm:cxn modelId="{88FC4241-B05D-41A5-9FB2-5B409028D7C3}" type="presOf" srcId="{E535D5B5-9056-4AED-A04C-64D3B50854A1}" destId="{4F9622B8-7F39-4D0F-A933-CEC8D6D1BDC7}" srcOrd="1" destOrd="0" presId="urn:microsoft.com/office/officeart/2005/8/layout/hierarchy2"/>
    <dgm:cxn modelId="{13062E7D-505C-4190-88A4-9A27E0906D33}" type="presOf" srcId="{B568FBB1-D3E5-41ED-BBBA-12921D5D1B01}" destId="{9F2350AB-A887-47EB-B89D-B1749F14D147}" srcOrd="0" destOrd="0" presId="urn:microsoft.com/office/officeart/2005/8/layout/hierarchy2"/>
    <dgm:cxn modelId="{AB58EC87-1308-4693-94AA-91AE8C1D12B8}" type="presOf" srcId="{3B5B7D1C-CF70-4FC7-B0F6-0ED3FC29A05F}" destId="{82DF3520-B355-4101-A2A3-429E20AB46FB}" srcOrd="0" destOrd="0" presId="urn:microsoft.com/office/officeart/2005/8/layout/hierarchy2"/>
    <dgm:cxn modelId="{6C4A0CBD-E089-4EDB-8BDB-3B5FF073FABD}" type="presParOf" srcId="{96437A51-5B13-43AB-9832-7A3877B5B7A1}" destId="{F8E246F5-198F-4399-8ABF-80A5F19ED060}" srcOrd="0" destOrd="0" presId="urn:microsoft.com/office/officeart/2005/8/layout/hierarchy2"/>
    <dgm:cxn modelId="{1B95E477-3C4B-4EE8-A8CC-90B17E69AB1F}" type="presParOf" srcId="{F8E246F5-198F-4399-8ABF-80A5F19ED060}" destId="{EFEBCD44-FCDD-4626-81B4-A64F8B75DC78}" srcOrd="0" destOrd="0" presId="urn:microsoft.com/office/officeart/2005/8/layout/hierarchy2"/>
    <dgm:cxn modelId="{5D1319D5-55F4-41BD-9910-9322D8BF7586}" type="presParOf" srcId="{F8E246F5-198F-4399-8ABF-80A5F19ED060}" destId="{26D40995-2C95-4420-81DB-CFDA81B003AA}" srcOrd="1" destOrd="0" presId="urn:microsoft.com/office/officeart/2005/8/layout/hierarchy2"/>
    <dgm:cxn modelId="{022E4F4D-4B03-47B0-9BFF-B91E95BA391B}" type="presParOf" srcId="{26D40995-2C95-4420-81DB-CFDA81B003AA}" destId="{B54F84F0-9CDB-4082-B88A-47E8A974EE80}" srcOrd="0" destOrd="0" presId="urn:microsoft.com/office/officeart/2005/8/layout/hierarchy2"/>
    <dgm:cxn modelId="{91D82101-1FF7-4070-A169-F0EE6E23F1DF}" type="presParOf" srcId="{B54F84F0-9CDB-4082-B88A-47E8A974EE80}" destId="{4F9622B8-7F39-4D0F-A933-CEC8D6D1BDC7}" srcOrd="0" destOrd="0" presId="urn:microsoft.com/office/officeart/2005/8/layout/hierarchy2"/>
    <dgm:cxn modelId="{0534120F-23BB-4706-8F5D-8166084D0C76}" type="presParOf" srcId="{26D40995-2C95-4420-81DB-CFDA81B003AA}" destId="{27B0708A-A41C-4CDC-8B05-1B3E5C72CA71}" srcOrd="1" destOrd="0" presId="urn:microsoft.com/office/officeart/2005/8/layout/hierarchy2"/>
    <dgm:cxn modelId="{813525CA-1047-47F0-8C85-7297F7EE8B1B}" type="presParOf" srcId="{27B0708A-A41C-4CDC-8B05-1B3E5C72CA71}" destId="{3C42E0DF-0D61-4F9C-9F48-EBA07146E2D7}" srcOrd="0" destOrd="0" presId="urn:microsoft.com/office/officeart/2005/8/layout/hierarchy2"/>
    <dgm:cxn modelId="{BEAA77D7-F306-462C-92D6-15551BD205F3}" type="presParOf" srcId="{27B0708A-A41C-4CDC-8B05-1B3E5C72CA71}" destId="{0C03BEDE-A58A-42CF-866B-FB7EF0EEF7E2}" srcOrd="1" destOrd="0" presId="urn:microsoft.com/office/officeart/2005/8/layout/hierarchy2"/>
    <dgm:cxn modelId="{020690D9-DC34-4657-AC84-E326B78707A2}" type="presParOf" srcId="{0C03BEDE-A58A-42CF-866B-FB7EF0EEF7E2}" destId="{F0D03B8E-2CFC-46F7-ABC8-1B37B7E07342}" srcOrd="0" destOrd="0" presId="urn:microsoft.com/office/officeart/2005/8/layout/hierarchy2"/>
    <dgm:cxn modelId="{ABA5078E-18F2-4053-A4AF-50115EB5CE50}" type="presParOf" srcId="{F0D03B8E-2CFC-46F7-ABC8-1B37B7E07342}" destId="{8F936CC6-92AF-4BAF-A105-940737D0108F}" srcOrd="0" destOrd="0" presId="urn:microsoft.com/office/officeart/2005/8/layout/hierarchy2"/>
    <dgm:cxn modelId="{C0FCFF11-6300-4119-90F5-B1A505426D30}" type="presParOf" srcId="{0C03BEDE-A58A-42CF-866B-FB7EF0EEF7E2}" destId="{90672701-7879-41D2-82C0-F6F848DCB236}" srcOrd="1" destOrd="0" presId="urn:microsoft.com/office/officeart/2005/8/layout/hierarchy2"/>
    <dgm:cxn modelId="{4CEC1D89-ED34-46C4-BE77-7C95FE02EC3C}" type="presParOf" srcId="{90672701-7879-41D2-82C0-F6F848DCB236}" destId="{FCAD5E4D-8DE9-4DD3-AE91-3F62F64520EF}" srcOrd="0" destOrd="0" presId="urn:microsoft.com/office/officeart/2005/8/layout/hierarchy2"/>
    <dgm:cxn modelId="{A32140F4-9F47-4A43-B897-7B9EEEF86677}" type="presParOf" srcId="{90672701-7879-41D2-82C0-F6F848DCB236}" destId="{F687C39C-C98A-4F83-8848-EFF247F53693}" srcOrd="1" destOrd="0" presId="urn:microsoft.com/office/officeart/2005/8/layout/hierarchy2"/>
    <dgm:cxn modelId="{28A3A359-BA83-41B2-AF66-A127FDEA18FA}" type="presParOf" srcId="{0C03BEDE-A58A-42CF-866B-FB7EF0EEF7E2}" destId="{3EE09A9C-A278-43E4-AB35-5C72D11D0020}" srcOrd="2" destOrd="0" presId="urn:microsoft.com/office/officeart/2005/8/layout/hierarchy2"/>
    <dgm:cxn modelId="{D50A0905-F8E2-4A0D-BFBC-DFC67C3DB350}" type="presParOf" srcId="{3EE09A9C-A278-43E4-AB35-5C72D11D0020}" destId="{15440520-27C7-4A0E-8391-902E3F53D76B}" srcOrd="0" destOrd="0" presId="urn:microsoft.com/office/officeart/2005/8/layout/hierarchy2"/>
    <dgm:cxn modelId="{5A64E81F-1AFF-45A8-93C9-26B3653E8AA2}" type="presParOf" srcId="{0C03BEDE-A58A-42CF-866B-FB7EF0EEF7E2}" destId="{48EF31B7-923A-43A6-8616-CF4C98A1381B}" srcOrd="3" destOrd="0" presId="urn:microsoft.com/office/officeart/2005/8/layout/hierarchy2"/>
    <dgm:cxn modelId="{5443A432-AB51-44B2-9E36-E20B6EB01E50}" type="presParOf" srcId="{48EF31B7-923A-43A6-8616-CF4C98A1381B}" destId="{45B49C5F-00AC-42FB-A6B4-2EFF896C9B35}" srcOrd="0" destOrd="0" presId="urn:microsoft.com/office/officeart/2005/8/layout/hierarchy2"/>
    <dgm:cxn modelId="{C64D921A-0495-4CBA-81FD-B812FED2AE38}" type="presParOf" srcId="{48EF31B7-923A-43A6-8616-CF4C98A1381B}" destId="{A5D2D456-232F-4726-ACD1-5E89D979FCE4}" srcOrd="1" destOrd="0" presId="urn:microsoft.com/office/officeart/2005/8/layout/hierarchy2"/>
    <dgm:cxn modelId="{09624361-A90E-4FE8-8A7D-FB25F8E8B02A}" type="presParOf" srcId="{26D40995-2C95-4420-81DB-CFDA81B003AA}" destId="{455C428E-3ACA-43D7-8D57-6B7C8860A61D}" srcOrd="2" destOrd="0" presId="urn:microsoft.com/office/officeart/2005/8/layout/hierarchy2"/>
    <dgm:cxn modelId="{0DD7084A-BCEC-40F1-830A-1B5D656A497A}" type="presParOf" srcId="{455C428E-3ACA-43D7-8D57-6B7C8860A61D}" destId="{A4C65B89-4A2B-4FBE-997B-939187D70A14}" srcOrd="0" destOrd="0" presId="urn:microsoft.com/office/officeart/2005/8/layout/hierarchy2"/>
    <dgm:cxn modelId="{41D8A194-1D2D-4E48-977D-299B65E578A7}" type="presParOf" srcId="{26D40995-2C95-4420-81DB-CFDA81B003AA}" destId="{42DB5E1B-696E-44BA-8314-A52F9A344703}" srcOrd="3" destOrd="0" presId="urn:microsoft.com/office/officeart/2005/8/layout/hierarchy2"/>
    <dgm:cxn modelId="{C226949A-5EFA-40DB-BCEB-6123FBB7E78F}" type="presParOf" srcId="{42DB5E1B-696E-44BA-8314-A52F9A344703}" destId="{6464BAC1-0DD1-40F7-9AFD-D30923FBBDCA}" srcOrd="0" destOrd="0" presId="urn:microsoft.com/office/officeart/2005/8/layout/hierarchy2"/>
    <dgm:cxn modelId="{69612778-088C-4BB3-87BB-ABF9D3B124AA}" type="presParOf" srcId="{42DB5E1B-696E-44BA-8314-A52F9A344703}" destId="{CF9464CC-07CE-4597-B48E-E784D1AAD497}" srcOrd="1" destOrd="0" presId="urn:microsoft.com/office/officeart/2005/8/layout/hierarchy2"/>
    <dgm:cxn modelId="{EE3D75F6-6ACE-4465-9DD6-0FF7F569EB30}" type="presParOf" srcId="{CF9464CC-07CE-4597-B48E-E784D1AAD497}" destId="{9F2350AB-A887-47EB-B89D-B1749F14D147}" srcOrd="0" destOrd="0" presId="urn:microsoft.com/office/officeart/2005/8/layout/hierarchy2"/>
    <dgm:cxn modelId="{19E7D736-DD2C-407B-8DD1-358A627E674D}" type="presParOf" srcId="{9F2350AB-A887-47EB-B89D-B1749F14D147}" destId="{CFFDCD12-4E43-4D0E-8F84-DD1490501CDC}" srcOrd="0" destOrd="0" presId="urn:microsoft.com/office/officeart/2005/8/layout/hierarchy2"/>
    <dgm:cxn modelId="{9973D564-CED6-40F0-8384-9F9ED406A3C4}" type="presParOf" srcId="{CF9464CC-07CE-4597-B48E-E784D1AAD497}" destId="{94137D69-C540-4917-9AEA-9EB0AB360A0E}" srcOrd="1" destOrd="0" presId="urn:microsoft.com/office/officeart/2005/8/layout/hierarchy2"/>
    <dgm:cxn modelId="{764F4515-D0C4-492C-8940-1D0AA2248804}" type="presParOf" srcId="{94137D69-C540-4917-9AEA-9EB0AB360A0E}" destId="{C881EFE1-54E1-48BA-92A8-811E921EF98E}" srcOrd="0" destOrd="0" presId="urn:microsoft.com/office/officeart/2005/8/layout/hierarchy2"/>
    <dgm:cxn modelId="{1EA06697-8669-4BCC-872F-4843C8646895}" type="presParOf" srcId="{94137D69-C540-4917-9AEA-9EB0AB360A0E}" destId="{ACCA29E2-D5AE-4AAE-9205-0AA1790366B7}" srcOrd="1" destOrd="0" presId="urn:microsoft.com/office/officeart/2005/8/layout/hierarchy2"/>
    <dgm:cxn modelId="{052BF314-B7D9-4AE2-BFBF-2EF26AABB98A}" type="presParOf" srcId="{CF9464CC-07CE-4597-B48E-E784D1AAD497}" destId="{37668620-FE99-4581-9D33-129BE6278770}" srcOrd="2" destOrd="0" presId="urn:microsoft.com/office/officeart/2005/8/layout/hierarchy2"/>
    <dgm:cxn modelId="{982ED6AB-02B6-4DA4-93A0-8E318BD2F61F}" type="presParOf" srcId="{37668620-FE99-4581-9D33-129BE6278770}" destId="{15C6BEE2-34C2-423F-BB31-5BD2ABA4CE4B}" srcOrd="0" destOrd="0" presId="urn:microsoft.com/office/officeart/2005/8/layout/hierarchy2"/>
    <dgm:cxn modelId="{59E9813E-DA10-4DF3-A37E-F6489C9BDD53}" type="presParOf" srcId="{CF9464CC-07CE-4597-B48E-E784D1AAD497}" destId="{487433E7-503B-4D80-8586-625526E4267F}" srcOrd="3" destOrd="0" presId="urn:microsoft.com/office/officeart/2005/8/layout/hierarchy2"/>
    <dgm:cxn modelId="{A775D62C-1937-4CF6-AD26-442424085641}" type="presParOf" srcId="{487433E7-503B-4D80-8586-625526E4267F}" destId="{8FA2FFC4-0C67-444C-ADA8-4F181BF2F0AB}" srcOrd="0" destOrd="0" presId="urn:microsoft.com/office/officeart/2005/8/layout/hierarchy2"/>
    <dgm:cxn modelId="{FADF2144-E491-4348-B0C1-81B90014CA9F}" type="presParOf" srcId="{487433E7-503B-4D80-8586-625526E4267F}" destId="{7CCBEC62-2F1C-42D5-82E6-9FAB96F86DBF}" srcOrd="1" destOrd="0" presId="urn:microsoft.com/office/officeart/2005/8/layout/hierarchy2"/>
    <dgm:cxn modelId="{735005B3-5D4F-4247-8856-9CDBFE98C6B6}" type="presParOf" srcId="{26D40995-2C95-4420-81DB-CFDA81B003AA}" destId="{CBAF7A45-7524-41FE-8E87-E4B5009E0F09}" srcOrd="4" destOrd="0" presId="urn:microsoft.com/office/officeart/2005/8/layout/hierarchy2"/>
    <dgm:cxn modelId="{6DC8C047-54C2-4D5E-9BD7-CABAC306780B}" type="presParOf" srcId="{CBAF7A45-7524-41FE-8E87-E4B5009E0F09}" destId="{0C6F3B5C-B2D9-4735-8073-41F2FA0D8CFA}" srcOrd="0" destOrd="0" presId="urn:microsoft.com/office/officeart/2005/8/layout/hierarchy2"/>
    <dgm:cxn modelId="{4F58836F-11AF-4831-A610-072D82519300}" type="presParOf" srcId="{26D40995-2C95-4420-81DB-CFDA81B003AA}" destId="{5AB52076-B0C5-4D4E-8595-DE5DCD4AA521}" srcOrd="5" destOrd="0" presId="urn:microsoft.com/office/officeart/2005/8/layout/hierarchy2"/>
    <dgm:cxn modelId="{F8C4E76A-6473-402F-8215-7DD2AD551BEA}" type="presParOf" srcId="{5AB52076-B0C5-4D4E-8595-DE5DCD4AA521}" destId="{1BB8F6B3-1E1D-45D3-99D6-96F9CDF9C932}" srcOrd="0" destOrd="0" presId="urn:microsoft.com/office/officeart/2005/8/layout/hierarchy2"/>
    <dgm:cxn modelId="{0A6A7D2E-FD8A-433A-9C62-963A3DCA1EBD}" type="presParOf" srcId="{5AB52076-B0C5-4D4E-8595-DE5DCD4AA521}" destId="{599184BA-C3E5-41FA-8B39-6760A0811725}" srcOrd="1" destOrd="0" presId="urn:microsoft.com/office/officeart/2005/8/layout/hierarchy2"/>
    <dgm:cxn modelId="{2F576FAA-6CA6-4948-961A-3B89D93462C4}" type="presParOf" srcId="{599184BA-C3E5-41FA-8B39-6760A0811725}" destId="{B3869C40-28B6-4B7C-BBF5-6781018D77F8}" srcOrd="0" destOrd="0" presId="urn:microsoft.com/office/officeart/2005/8/layout/hierarchy2"/>
    <dgm:cxn modelId="{5D2E2953-60DC-4179-8645-7BA62CF59E66}" type="presParOf" srcId="{B3869C40-28B6-4B7C-BBF5-6781018D77F8}" destId="{4CECC2DB-EF72-444C-BC41-B0181609E4D3}" srcOrd="0" destOrd="0" presId="urn:microsoft.com/office/officeart/2005/8/layout/hierarchy2"/>
    <dgm:cxn modelId="{18A573A0-803E-4923-9CA5-3F1CDD528968}" type="presParOf" srcId="{599184BA-C3E5-41FA-8B39-6760A0811725}" destId="{136280CB-E8F5-4DB3-BB89-4D97B8BCE926}" srcOrd="1" destOrd="0" presId="urn:microsoft.com/office/officeart/2005/8/layout/hierarchy2"/>
    <dgm:cxn modelId="{0B543F34-8B8B-430F-981E-D87714B9E2EA}" type="presParOf" srcId="{136280CB-E8F5-4DB3-BB89-4D97B8BCE926}" destId="{14A9F689-CA0F-4662-8737-8D8FE0A940FA}" srcOrd="0" destOrd="0" presId="urn:microsoft.com/office/officeart/2005/8/layout/hierarchy2"/>
    <dgm:cxn modelId="{115C3E99-77EF-4134-A0A5-18B5D1FECBC8}" type="presParOf" srcId="{136280CB-E8F5-4DB3-BB89-4D97B8BCE926}" destId="{592029CB-3EB2-4D56-A839-FD9B870B570B}" srcOrd="1" destOrd="0" presId="urn:microsoft.com/office/officeart/2005/8/layout/hierarchy2"/>
    <dgm:cxn modelId="{7536971D-D18E-44B7-B507-38F476DA5625}" type="presParOf" srcId="{599184BA-C3E5-41FA-8B39-6760A0811725}" destId="{46652AB0-9E0B-4609-A47C-A3654F500E57}" srcOrd="2" destOrd="0" presId="urn:microsoft.com/office/officeart/2005/8/layout/hierarchy2"/>
    <dgm:cxn modelId="{C4478868-3965-4E54-B22A-F09F78B6E546}" type="presParOf" srcId="{46652AB0-9E0B-4609-A47C-A3654F500E57}" destId="{8129954D-D2F2-43B1-A2F7-B35312C564BF}" srcOrd="0" destOrd="0" presId="urn:microsoft.com/office/officeart/2005/8/layout/hierarchy2"/>
    <dgm:cxn modelId="{87A6FFF7-4C0D-46F1-A6C4-91BAEED61835}" type="presParOf" srcId="{599184BA-C3E5-41FA-8B39-6760A0811725}" destId="{F6FCE50B-9AC8-4467-BD7A-559C37C0D77A}" srcOrd="3" destOrd="0" presId="urn:microsoft.com/office/officeart/2005/8/layout/hierarchy2"/>
    <dgm:cxn modelId="{AAF61947-8B4A-40A6-8C66-EEEB4ABBF02E}" type="presParOf" srcId="{F6FCE50B-9AC8-4467-BD7A-559C37C0D77A}" destId="{A5DA4E52-28A2-43D1-B941-DB0BD3BED894}" srcOrd="0" destOrd="0" presId="urn:microsoft.com/office/officeart/2005/8/layout/hierarchy2"/>
    <dgm:cxn modelId="{0871B48A-97BF-4289-A3A1-6322285DC34B}" type="presParOf" srcId="{F6FCE50B-9AC8-4467-BD7A-559C37C0D77A}" destId="{B1179C53-787D-45AD-AC43-84E758D896FB}" srcOrd="1" destOrd="0" presId="urn:microsoft.com/office/officeart/2005/8/layout/hierarchy2"/>
    <dgm:cxn modelId="{1139E7AB-B907-4333-917A-9FDC57E785AD}" type="presParOf" srcId="{599184BA-C3E5-41FA-8B39-6760A0811725}" destId="{82DF3520-B355-4101-A2A3-429E20AB46FB}" srcOrd="4" destOrd="0" presId="urn:microsoft.com/office/officeart/2005/8/layout/hierarchy2"/>
    <dgm:cxn modelId="{A055160F-64B8-41FF-A6BC-67721FE6DDD5}" type="presParOf" srcId="{82DF3520-B355-4101-A2A3-429E20AB46FB}" destId="{30F2F139-E89B-4AE2-82B5-709832296976}" srcOrd="0" destOrd="0" presId="urn:microsoft.com/office/officeart/2005/8/layout/hierarchy2"/>
    <dgm:cxn modelId="{2DC7C86D-F7F0-4DB9-A41F-51A91A06068C}" type="presParOf" srcId="{599184BA-C3E5-41FA-8B39-6760A0811725}" destId="{0461E44A-BA55-4C87-9D32-B6D76FF96AE1}" srcOrd="5" destOrd="0" presId="urn:microsoft.com/office/officeart/2005/8/layout/hierarchy2"/>
    <dgm:cxn modelId="{F0DE8503-FE1D-46A6-92FD-69245B0C4639}" type="presParOf" srcId="{0461E44A-BA55-4C87-9D32-B6D76FF96AE1}" destId="{C676DF73-898B-4CBE-B8BA-67210E4A50AD}" srcOrd="0" destOrd="0" presId="urn:microsoft.com/office/officeart/2005/8/layout/hierarchy2"/>
    <dgm:cxn modelId="{75CAA784-CE7C-4130-878B-6C18B4D29222}" type="presParOf" srcId="{0461E44A-BA55-4C87-9D32-B6D76FF96AE1}" destId="{EB785297-BA9E-427D-9C03-6C8A461B20D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FEBCD44-FCDD-4626-81B4-A64F8B75DC78}">
      <dsp:nvSpPr>
        <dsp:cNvPr id="0" name=""/>
        <dsp:cNvSpPr/>
      </dsp:nvSpPr>
      <dsp:spPr>
        <a:xfrm>
          <a:off x="279629" y="2306611"/>
          <a:ext cx="1457036" cy="728518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700" kern="1200" dirty="0" smtClean="0">
              <a:solidFill>
                <a:schemeClr val="tx1"/>
              </a:solidFill>
            </a:rPr>
            <a:t>Meat</a:t>
          </a:r>
          <a:endParaRPr lang="en-GB" sz="1700" kern="1200" dirty="0">
            <a:solidFill>
              <a:schemeClr val="tx1"/>
            </a:solidFill>
          </a:endParaRPr>
        </a:p>
      </dsp:txBody>
      <dsp:txXfrm>
        <a:off x="279629" y="2306611"/>
        <a:ext cx="1457036" cy="728518"/>
      </dsp:txXfrm>
    </dsp:sp>
    <dsp:sp modelId="{B54F84F0-9CDB-4082-B88A-47E8A974EE80}">
      <dsp:nvSpPr>
        <dsp:cNvPr id="0" name=""/>
        <dsp:cNvSpPr/>
      </dsp:nvSpPr>
      <dsp:spPr>
        <a:xfrm rot="17230830">
          <a:off x="1041532" y="1716968"/>
          <a:ext cx="1973082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1973082" y="11381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700" kern="1200"/>
        </a:p>
      </dsp:txBody>
      <dsp:txXfrm rot="17230830">
        <a:off x="1978747" y="1679023"/>
        <a:ext cx="98654" cy="98654"/>
      </dsp:txXfrm>
    </dsp:sp>
    <dsp:sp modelId="{3C42E0DF-0D61-4F9C-9F48-EBA07146E2D7}">
      <dsp:nvSpPr>
        <dsp:cNvPr id="0" name=""/>
        <dsp:cNvSpPr/>
      </dsp:nvSpPr>
      <dsp:spPr>
        <a:xfrm>
          <a:off x="2319481" y="421570"/>
          <a:ext cx="1457036" cy="728518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700" kern="1200" dirty="0" smtClean="0">
              <a:solidFill>
                <a:schemeClr val="tx1"/>
              </a:solidFill>
            </a:rPr>
            <a:t>Red</a:t>
          </a:r>
          <a:endParaRPr lang="en-GB" sz="1700" kern="1200" dirty="0">
            <a:solidFill>
              <a:schemeClr val="tx1"/>
            </a:solidFill>
          </a:endParaRPr>
        </a:p>
      </dsp:txBody>
      <dsp:txXfrm>
        <a:off x="2319481" y="421570"/>
        <a:ext cx="1457036" cy="728518"/>
      </dsp:txXfrm>
    </dsp:sp>
    <dsp:sp modelId="{F0D03B8E-2CFC-46F7-ABC8-1B37B7E07342}">
      <dsp:nvSpPr>
        <dsp:cNvPr id="0" name=""/>
        <dsp:cNvSpPr/>
      </dsp:nvSpPr>
      <dsp:spPr>
        <a:xfrm rot="19457599">
          <a:off x="3709056" y="564998"/>
          <a:ext cx="717738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717738" y="11381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19457599">
        <a:off x="4049982" y="558436"/>
        <a:ext cx="35886" cy="35886"/>
      </dsp:txXfrm>
    </dsp:sp>
    <dsp:sp modelId="{FCAD5E4D-8DE9-4DD3-AE91-3F62F64520EF}">
      <dsp:nvSpPr>
        <dsp:cNvPr id="0" name=""/>
        <dsp:cNvSpPr/>
      </dsp:nvSpPr>
      <dsp:spPr>
        <a:xfrm>
          <a:off x="4359333" y="2672"/>
          <a:ext cx="1457036" cy="728518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700" kern="1200" dirty="0" smtClean="0">
              <a:solidFill>
                <a:schemeClr val="tx1"/>
              </a:solidFill>
            </a:rPr>
            <a:t>Traditionally Farmed species</a:t>
          </a:r>
          <a:endParaRPr lang="en-GB" sz="1700" kern="1200" dirty="0">
            <a:solidFill>
              <a:schemeClr val="tx1"/>
            </a:solidFill>
          </a:endParaRPr>
        </a:p>
      </dsp:txBody>
      <dsp:txXfrm>
        <a:off x="4359333" y="2672"/>
        <a:ext cx="1457036" cy="728518"/>
      </dsp:txXfrm>
    </dsp:sp>
    <dsp:sp modelId="{3EE09A9C-A278-43E4-AB35-5C72D11D0020}">
      <dsp:nvSpPr>
        <dsp:cNvPr id="0" name=""/>
        <dsp:cNvSpPr/>
      </dsp:nvSpPr>
      <dsp:spPr>
        <a:xfrm rot="2142401">
          <a:off x="3709056" y="983896"/>
          <a:ext cx="717738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717738" y="11381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2142401">
        <a:off x="4049982" y="977335"/>
        <a:ext cx="35886" cy="35886"/>
      </dsp:txXfrm>
    </dsp:sp>
    <dsp:sp modelId="{45B49C5F-00AC-42FB-A6B4-2EFF896C9B35}">
      <dsp:nvSpPr>
        <dsp:cNvPr id="0" name=""/>
        <dsp:cNvSpPr/>
      </dsp:nvSpPr>
      <dsp:spPr>
        <a:xfrm>
          <a:off x="4359333" y="840468"/>
          <a:ext cx="1457036" cy="728518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700" kern="1200" dirty="0" smtClean="0">
              <a:solidFill>
                <a:schemeClr val="tx1"/>
              </a:solidFill>
            </a:rPr>
            <a:t>Exotic meat</a:t>
          </a:r>
          <a:endParaRPr lang="en-GB" sz="1700" kern="1200" dirty="0">
            <a:solidFill>
              <a:schemeClr val="tx1"/>
            </a:solidFill>
          </a:endParaRPr>
        </a:p>
      </dsp:txBody>
      <dsp:txXfrm>
        <a:off x="4359333" y="840468"/>
        <a:ext cx="1457036" cy="728518"/>
      </dsp:txXfrm>
    </dsp:sp>
    <dsp:sp modelId="{455C428E-3ACA-43D7-8D57-6B7C8860A61D}">
      <dsp:nvSpPr>
        <dsp:cNvPr id="0" name=""/>
        <dsp:cNvSpPr/>
      </dsp:nvSpPr>
      <dsp:spPr>
        <a:xfrm rot="20413970">
          <a:off x="1718420" y="2554764"/>
          <a:ext cx="619307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619307" y="11381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20413970">
        <a:off x="2012591" y="2550663"/>
        <a:ext cx="30965" cy="30965"/>
      </dsp:txXfrm>
    </dsp:sp>
    <dsp:sp modelId="{6464BAC1-0DD1-40F7-9AFD-D30923FBBDCA}">
      <dsp:nvSpPr>
        <dsp:cNvPr id="0" name=""/>
        <dsp:cNvSpPr/>
      </dsp:nvSpPr>
      <dsp:spPr>
        <a:xfrm>
          <a:off x="2319481" y="2097162"/>
          <a:ext cx="1457036" cy="728518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700" kern="1200" dirty="0" smtClean="0">
              <a:solidFill>
                <a:schemeClr val="tx1"/>
              </a:solidFill>
            </a:rPr>
            <a:t>Poultry</a:t>
          </a:r>
          <a:endParaRPr lang="en-GB" sz="1700" kern="1200" dirty="0">
            <a:solidFill>
              <a:schemeClr val="tx1"/>
            </a:solidFill>
          </a:endParaRPr>
        </a:p>
      </dsp:txBody>
      <dsp:txXfrm>
        <a:off x="2319481" y="2097162"/>
        <a:ext cx="1457036" cy="728518"/>
      </dsp:txXfrm>
    </dsp:sp>
    <dsp:sp modelId="{9F2350AB-A887-47EB-B89D-B1749F14D147}">
      <dsp:nvSpPr>
        <dsp:cNvPr id="0" name=""/>
        <dsp:cNvSpPr/>
      </dsp:nvSpPr>
      <dsp:spPr>
        <a:xfrm rot="19457599">
          <a:off x="3709056" y="2240591"/>
          <a:ext cx="717738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717738" y="11381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19457599">
        <a:off x="4049982" y="2234029"/>
        <a:ext cx="35886" cy="35886"/>
      </dsp:txXfrm>
    </dsp:sp>
    <dsp:sp modelId="{C881EFE1-54E1-48BA-92A8-811E921EF98E}">
      <dsp:nvSpPr>
        <dsp:cNvPr id="0" name=""/>
        <dsp:cNvSpPr/>
      </dsp:nvSpPr>
      <dsp:spPr>
        <a:xfrm>
          <a:off x="4359333" y="1678264"/>
          <a:ext cx="1457036" cy="728518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700" kern="1200" dirty="0" smtClean="0">
              <a:solidFill>
                <a:schemeClr val="tx1"/>
              </a:solidFill>
            </a:rPr>
            <a:t>Farmed</a:t>
          </a:r>
          <a:endParaRPr lang="en-GB" sz="1700" kern="1200" dirty="0">
            <a:solidFill>
              <a:schemeClr val="tx1"/>
            </a:solidFill>
          </a:endParaRPr>
        </a:p>
      </dsp:txBody>
      <dsp:txXfrm>
        <a:off x="4359333" y="1678264"/>
        <a:ext cx="1457036" cy="728518"/>
      </dsp:txXfrm>
    </dsp:sp>
    <dsp:sp modelId="{37668620-FE99-4581-9D33-129BE6278770}">
      <dsp:nvSpPr>
        <dsp:cNvPr id="0" name=""/>
        <dsp:cNvSpPr/>
      </dsp:nvSpPr>
      <dsp:spPr>
        <a:xfrm rot="2142401">
          <a:off x="3709056" y="2659489"/>
          <a:ext cx="717738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717738" y="11381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2142401">
        <a:off x="4049982" y="2652927"/>
        <a:ext cx="35886" cy="35886"/>
      </dsp:txXfrm>
    </dsp:sp>
    <dsp:sp modelId="{8FA2FFC4-0C67-444C-ADA8-4F181BF2F0AB}">
      <dsp:nvSpPr>
        <dsp:cNvPr id="0" name=""/>
        <dsp:cNvSpPr/>
      </dsp:nvSpPr>
      <dsp:spPr>
        <a:xfrm>
          <a:off x="4359333" y="2516060"/>
          <a:ext cx="1457036" cy="728518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700" kern="1200" dirty="0" smtClean="0">
              <a:solidFill>
                <a:schemeClr val="tx1"/>
              </a:solidFill>
            </a:rPr>
            <a:t>Wild fowl</a:t>
          </a:r>
          <a:endParaRPr lang="en-GB" sz="1700" kern="1200" dirty="0">
            <a:solidFill>
              <a:schemeClr val="tx1"/>
            </a:solidFill>
          </a:endParaRPr>
        </a:p>
      </dsp:txBody>
      <dsp:txXfrm>
        <a:off x="4359333" y="2516060"/>
        <a:ext cx="1457036" cy="728518"/>
      </dsp:txXfrm>
    </dsp:sp>
    <dsp:sp modelId="{CBAF7A45-7524-41FE-8E87-E4B5009E0F09}">
      <dsp:nvSpPr>
        <dsp:cNvPr id="0" name=""/>
        <dsp:cNvSpPr/>
      </dsp:nvSpPr>
      <dsp:spPr>
        <a:xfrm rot="4369170">
          <a:off x="1041532" y="3602009"/>
          <a:ext cx="1973082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1973082" y="11381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700" kern="1200"/>
        </a:p>
      </dsp:txBody>
      <dsp:txXfrm rot="4369170">
        <a:off x="1978747" y="3564064"/>
        <a:ext cx="98654" cy="98654"/>
      </dsp:txXfrm>
    </dsp:sp>
    <dsp:sp modelId="{1BB8F6B3-1E1D-45D3-99D6-96F9CDF9C932}">
      <dsp:nvSpPr>
        <dsp:cNvPr id="0" name=""/>
        <dsp:cNvSpPr/>
      </dsp:nvSpPr>
      <dsp:spPr>
        <a:xfrm>
          <a:off x="2319481" y="4191653"/>
          <a:ext cx="1457036" cy="728518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700" kern="1200" dirty="0" smtClean="0">
              <a:solidFill>
                <a:schemeClr val="tx1"/>
              </a:solidFill>
            </a:rPr>
            <a:t>Fish / aquaculture</a:t>
          </a:r>
          <a:endParaRPr lang="en-GB" sz="1700" kern="1200" dirty="0">
            <a:solidFill>
              <a:schemeClr val="tx1"/>
            </a:solidFill>
          </a:endParaRPr>
        </a:p>
      </dsp:txBody>
      <dsp:txXfrm>
        <a:off x="2319481" y="4191653"/>
        <a:ext cx="1457036" cy="728518"/>
      </dsp:txXfrm>
    </dsp:sp>
    <dsp:sp modelId="{B3869C40-28B6-4B7C-BBF5-6781018D77F8}">
      <dsp:nvSpPr>
        <dsp:cNvPr id="0" name=""/>
        <dsp:cNvSpPr/>
      </dsp:nvSpPr>
      <dsp:spPr>
        <a:xfrm rot="18289469">
          <a:off x="3557637" y="4125632"/>
          <a:ext cx="1020576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1020576" y="11381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18289469">
        <a:off x="4042411" y="4111499"/>
        <a:ext cx="51028" cy="51028"/>
      </dsp:txXfrm>
    </dsp:sp>
    <dsp:sp modelId="{14A9F689-CA0F-4662-8737-8D8FE0A940FA}">
      <dsp:nvSpPr>
        <dsp:cNvPr id="0" name=""/>
        <dsp:cNvSpPr/>
      </dsp:nvSpPr>
      <dsp:spPr>
        <a:xfrm>
          <a:off x="4359333" y="3353856"/>
          <a:ext cx="1457036" cy="728518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700" kern="1200" dirty="0" smtClean="0">
              <a:solidFill>
                <a:schemeClr val="tx1"/>
              </a:solidFill>
            </a:rPr>
            <a:t>Farmed</a:t>
          </a:r>
          <a:endParaRPr lang="en-GB" sz="1700" kern="1200" dirty="0">
            <a:solidFill>
              <a:schemeClr val="tx1"/>
            </a:solidFill>
          </a:endParaRPr>
        </a:p>
      </dsp:txBody>
      <dsp:txXfrm>
        <a:off x="4359333" y="3353856"/>
        <a:ext cx="1457036" cy="728518"/>
      </dsp:txXfrm>
    </dsp:sp>
    <dsp:sp modelId="{46652AB0-9E0B-4609-A47C-A3654F500E57}">
      <dsp:nvSpPr>
        <dsp:cNvPr id="0" name=""/>
        <dsp:cNvSpPr/>
      </dsp:nvSpPr>
      <dsp:spPr>
        <a:xfrm>
          <a:off x="3776518" y="4544530"/>
          <a:ext cx="582814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582814" y="11381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4053355" y="4541342"/>
        <a:ext cx="29140" cy="29140"/>
      </dsp:txXfrm>
    </dsp:sp>
    <dsp:sp modelId="{A5DA4E52-28A2-43D1-B941-DB0BD3BED894}">
      <dsp:nvSpPr>
        <dsp:cNvPr id="0" name=""/>
        <dsp:cNvSpPr/>
      </dsp:nvSpPr>
      <dsp:spPr>
        <a:xfrm>
          <a:off x="4359333" y="4191653"/>
          <a:ext cx="1457036" cy="728518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700" kern="1200" dirty="0" smtClean="0">
              <a:solidFill>
                <a:schemeClr val="tx1"/>
              </a:solidFill>
            </a:rPr>
            <a:t>Wild</a:t>
          </a:r>
          <a:endParaRPr lang="en-GB" sz="1700" kern="1200" dirty="0">
            <a:solidFill>
              <a:schemeClr val="tx1"/>
            </a:solidFill>
          </a:endParaRPr>
        </a:p>
      </dsp:txBody>
      <dsp:txXfrm>
        <a:off x="4359333" y="4191653"/>
        <a:ext cx="1457036" cy="728518"/>
      </dsp:txXfrm>
    </dsp:sp>
    <dsp:sp modelId="{82DF3520-B355-4101-A2A3-429E20AB46FB}">
      <dsp:nvSpPr>
        <dsp:cNvPr id="0" name=""/>
        <dsp:cNvSpPr/>
      </dsp:nvSpPr>
      <dsp:spPr>
        <a:xfrm rot="3310531">
          <a:off x="3557637" y="4963428"/>
          <a:ext cx="1020576" cy="22763"/>
        </a:xfrm>
        <a:custGeom>
          <a:avLst/>
          <a:gdLst/>
          <a:ahLst/>
          <a:cxnLst/>
          <a:rect l="0" t="0" r="0" b="0"/>
          <a:pathLst>
            <a:path>
              <a:moveTo>
                <a:pt x="0" y="11381"/>
              </a:moveTo>
              <a:lnTo>
                <a:pt x="1020576" y="1138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 rot="3310531">
        <a:off x="4042411" y="4949296"/>
        <a:ext cx="51028" cy="51028"/>
      </dsp:txXfrm>
    </dsp:sp>
    <dsp:sp modelId="{C676DF73-898B-4CBE-B8BA-67210E4A50AD}">
      <dsp:nvSpPr>
        <dsp:cNvPr id="0" name=""/>
        <dsp:cNvSpPr/>
      </dsp:nvSpPr>
      <dsp:spPr>
        <a:xfrm>
          <a:off x="4359333" y="5029449"/>
          <a:ext cx="1457036" cy="728518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A" sz="1700" kern="1200" dirty="0" smtClean="0">
              <a:solidFill>
                <a:schemeClr val="tx1"/>
              </a:solidFill>
            </a:rPr>
            <a:t>Crayfish / abalone</a:t>
          </a:r>
          <a:endParaRPr lang="en-GB" sz="1700" kern="1200" dirty="0">
            <a:solidFill>
              <a:schemeClr val="tx1"/>
            </a:solidFill>
          </a:endParaRPr>
        </a:p>
      </dsp:txBody>
      <dsp:txXfrm>
        <a:off x="4359333" y="5029449"/>
        <a:ext cx="1457036" cy="7285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474BE8-E194-44BE-9F02-64D4333C8D02}" type="datetimeFigureOut">
              <a:rPr lang="en-GB" smtClean="0"/>
              <a:pPr/>
              <a:t>11/05/2011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24835-D961-4873-A957-777987172CB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591980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34E0-D8E0-4C66-A265-404F51C22097}" type="datetimeFigureOut">
              <a:rPr lang="en-GB" smtClean="0"/>
              <a:pPr/>
              <a:t>11/05/2011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4A209-4DD6-4D20-9597-8BE1B02440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34E0-D8E0-4C66-A265-404F51C22097}" type="datetimeFigureOut">
              <a:rPr lang="en-GB" smtClean="0"/>
              <a:pPr/>
              <a:t>11/05/2011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4A209-4DD6-4D20-9597-8BE1B02440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34E0-D8E0-4C66-A265-404F51C22097}" type="datetimeFigureOut">
              <a:rPr lang="en-GB" smtClean="0"/>
              <a:pPr/>
              <a:t>11/05/2011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4A209-4DD6-4D20-9597-8BE1B02440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34E0-D8E0-4C66-A265-404F51C22097}" type="datetimeFigureOut">
              <a:rPr lang="en-GB" smtClean="0"/>
              <a:pPr/>
              <a:t>11/05/2011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4A209-4DD6-4D20-9597-8BE1B02440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34E0-D8E0-4C66-A265-404F51C22097}" type="datetimeFigureOut">
              <a:rPr lang="en-GB" smtClean="0"/>
              <a:pPr/>
              <a:t>11/05/2011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4A209-4DD6-4D20-9597-8BE1B02440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34E0-D8E0-4C66-A265-404F51C22097}" type="datetimeFigureOut">
              <a:rPr lang="en-GB" smtClean="0"/>
              <a:pPr/>
              <a:t>11/05/2011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4A209-4DD6-4D20-9597-8BE1B02440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34E0-D8E0-4C66-A265-404F51C22097}" type="datetimeFigureOut">
              <a:rPr lang="en-GB" smtClean="0"/>
              <a:pPr/>
              <a:t>11/05/2011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4A209-4DD6-4D20-9597-8BE1B02440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34E0-D8E0-4C66-A265-404F51C22097}" type="datetimeFigureOut">
              <a:rPr lang="en-GB" smtClean="0"/>
              <a:pPr/>
              <a:t>11/05/2011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4A209-4DD6-4D20-9597-8BE1B02440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34E0-D8E0-4C66-A265-404F51C22097}" type="datetimeFigureOut">
              <a:rPr lang="en-GB" smtClean="0"/>
              <a:pPr/>
              <a:t>11/05/2011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4A209-4DD6-4D20-9597-8BE1B02440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34E0-D8E0-4C66-A265-404F51C22097}" type="datetimeFigureOut">
              <a:rPr lang="en-GB" smtClean="0"/>
              <a:pPr/>
              <a:t>11/05/2011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4A209-4DD6-4D20-9597-8BE1B02440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34E0-D8E0-4C66-A265-404F51C22097}" type="datetimeFigureOut">
              <a:rPr lang="en-GB" smtClean="0"/>
              <a:pPr/>
              <a:t>11/05/2011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4A209-4DD6-4D20-9597-8BE1B02440F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334E0-D8E0-4C66-A265-404F51C22097}" type="datetimeFigureOut">
              <a:rPr lang="en-GB" smtClean="0"/>
              <a:pPr/>
              <a:t>11/05/2011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4A209-4DD6-4D20-9597-8BE1B02440F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T:\Stellenbosch University\PPT - HOPE Slide templates\Opening slide Englis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470025"/>
          </a:xfrm>
        </p:spPr>
        <p:txBody>
          <a:bodyPr/>
          <a:lstStyle/>
          <a:p>
            <a:r>
              <a:rPr lang="en-ZA" dirty="0" smtClean="0"/>
              <a:t>Getting internationally published in the applied sciences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581128"/>
            <a:ext cx="6400800" cy="1752600"/>
          </a:xfrm>
        </p:spPr>
        <p:txBody>
          <a:bodyPr/>
          <a:lstStyle/>
          <a:p>
            <a:r>
              <a:rPr lang="en-ZA" dirty="0" smtClean="0">
                <a:solidFill>
                  <a:schemeClr val="accent2">
                    <a:lumMod val="50000"/>
                  </a:schemeClr>
                </a:solidFill>
              </a:rPr>
              <a:t>Louw Hoffman</a:t>
            </a:r>
          </a:p>
          <a:p>
            <a:r>
              <a:rPr lang="en-ZA" sz="2400" dirty="0" smtClean="0">
                <a:solidFill>
                  <a:schemeClr val="accent2">
                    <a:lumMod val="50000"/>
                  </a:schemeClr>
                </a:solidFill>
              </a:rPr>
              <a:t>Department of Animal Sciences</a:t>
            </a:r>
          </a:p>
          <a:p>
            <a:r>
              <a:rPr lang="en-ZA" sz="2400" dirty="0" smtClean="0">
                <a:solidFill>
                  <a:schemeClr val="accent2">
                    <a:lumMod val="50000"/>
                  </a:schemeClr>
                </a:solidFill>
              </a:rPr>
              <a:t>lch@sun.ac.za</a:t>
            </a:r>
            <a:endParaRPr lang="en-GB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But that’s not all folks!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If your work is not cited, then it is also of little relevance</a:t>
            </a:r>
          </a:p>
          <a:p>
            <a:pPr lvl="1"/>
            <a:r>
              <a:rPr lang="en-ZA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Network ! Network!</a:t>
            </a:r>
          </a:p>
          <a:p>
            <a:pPr lvl="1"/>
            <a:r>
              <a:rPr lang="en-ZA" dirty="0" smtClean="0"/>
              <a:t>Use the reviewer system </a:t>
            </a:r>
          </a:p>
          <a:p>
            <a:pPr lvl="1"/>
            <a:r>
              <a:rPr lang="en-ZA" dirty="0" smtClean="0"/>
              <a:t>Use external examiners</a:t>
            </a:r>
          </a:p>
          <a:p>
            <a:pPr lvl="1"/>
            <a:r>
              <a:rPr lang="en-ZA" dirty="0" smtClean="0"/>
              <a:t>Make scientists aware of your work</a:t>
            </a:r>
          </a:p>
          <a:p>
            <a:r>
              <a:rPr lang="en-ZA" dirty="0" smtClean="0"/>
              <a:t>Ultimately good science will get published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xmlns="" val="198430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So where are we going?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ZA" dirty="0" smtClean="0"/>
              <a:t>Invitations to publish books</a:t>
            </a:r>
          </a:p>
          <a:p>
            <a:pPr lvl="1"/>
            <a:r>
              <a:rPr lang="en-ZA" dirty="0" smtClean="0"/>
              <a:t>Germany (thesis)</a:t>
            </a:r>
          </a:p>
          <a:p>
            <a:pPr lvl="1"/>
            <a:r>
              <a:rPr lang="en-ZA" dirty="0" smtClean="0"/>
              <a:t>India</a:t>
            </a:r>
          </a:p>
          <a:p>
            <a:r>
              <a:rPr lang="en-ZA" dirty="0" smtClean="0"/>
              <a:t>Open access journals</a:t>
            </a:r>
          </a:p>
          <a:p>
            <a:pPr lvl="1"/>
            <a:r>
              <a:rPr lang="en-ZA" dirty="0" smtClean="0"/>
              <a:t>Price?</a:t>
            </a:r>
          </a:p>
          <a:p>
            <a:pPr lvl="1"/>
            <a:r>
              <a:rPr lang="en-ZA" dirty="0" smtClean="0"/>
              <a:t>Impact? – track record</a:t>
            </a:r>
          </a:p>
          <a:p>
            <a:r>
              <a:rPr lang="en-ZA" dirty="0" smtClean="0"/>
              <a:t>African journals</a:t>
            </a:r>
          </a:p>
          <a:p>
            <a:endParaRPr lang="en-ZA" dirty="0"/>
          </a:p>
          <a:p>
            <a:r>
              <a:rPr lang="en-ZA" dirty="0" smtClean="0"/>
              <a:t>Too much information – know what is of value</a:t>
            </a:r>
          </a:p>
          <a:p>
            <a:pPr lvl="1"/>
            <a:r>
              <a:rPr lang="en-ZA" dirty="0" smtClean="0">
                <a:solidFill>
                  <a:srgbClr val="FF0000"/>
                </a:solidFill>
              </a:rPr>
              <a:t>www gives credibility to mediocrity</a:t>
            </a:r>
          </a:p>
          <a:p>
            <a:pPr lvl="1"/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xmlns="" val="216604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lch\My Documents\My Pictures\Game\Neeudam\namib\DSC01262.JPG"/>
          <p:cNvPicPr>
            <a:picLocks noChangeAspect="1" noChangeArrowheads="1"/>
          </p:cNvPicPr>
          <p:nvPr/>
        </p:nvPicPr>
        <p:blipFill>
          <a:blip r:embed="rId2" cstate="print"/>
          <a:srcRect l="6000" t="24003" r="12990"/>
          <a:stretch>
            <a:fillRect/>
          </a:stretch>
        </p:blipFill>
        <p:spPr bwMode="auto">
          <a:xfrm>
            <a:off x="395536" y="4122096"/>
            <a:ext cx="3888432" cy="2735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My research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rmAutofit/>
          </a:bodyPr>
          <a:lstStyle/>
          <a:p>
            <a:r>
              <a:rPr lang="en-ZA" sz="2400" dirty="0" smtClean="0"/>
              <a:t>Our program focus on animal products: </a:t>
            </a:r>
            <a:r>
              <a:rPr lang="en-ZA" sz="2400" b="1" dirty="0" smtClean="0">
                <a:solidFill>
                  <a:srgbClr val="FF0000"/>
                </a:solidFill>
              </a:rPr>
              <a:t>meat</a:t>
            </a:r>
            <a:r>
              <a:rPr lang="en-ZA" sz="2400" dirty="0" smtClean="0"/>
              <a:t>  </a:t>
            </a:r>
            <a:endParaRPr lang="en-ZA" dirty="0" smtClean="0"/>
          </a:p>
          <a:p>
            <a:pPr>
              <a:buNone/>
            </a:pPr>
            <a:endParaRPr lang="en-ZA" dirty="0" smtClean="0"/>
          </a:p>
          <a:p>
            <a:endParaRPr lang="en-GB" dirty="0"/>
          </a:p>
        </p:txBody>
      </p:sp>
      <p:pic>
        <p:nvPicPr>
          <p:cNvPr id="6" name="Content Placeholder 4" descr="100_9414.JPG"/>
          <p:cNvPicPr>
            <a:picLocks noChangeAspect="1"/>
          </p:cNvPicPr>
          <p:nvPr/>
        </p:nvPicPr>
        <p:blipFill rotWithShape="1">
          <a:blip r:embed="rId3" cstate="print"/>
          <a:srcRect t="24650"/>
          <a:stretch/>
        </p:blipFill>
        <p:spPr>
          <a:xfrm>
            <a:off x="6372200" y="4260676"/>
            <a:ext cx="2540831" cy="2552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Documents and Settings\lch\My Documents\My Pictures\Game\Brakkekuil US Proefplaas\100_738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1916942"/>
            <a:ext cx="3719265" cy="24804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Food Security at SU</a:t>
            </a:r>
            <a:endParaRPr lang="en-GB" dirty="0"/>
          </a:p>
        </p:txBody>
      </p:sp>
      <p:sp>
        <p:nvSpPr>
          <p:cNvPr id="8" name="Oval 7"/>
          <p:cNvSpPr/>
          <p:nvPr/>
        </p:nvSpPr>
        <p:spPr>
          <a:xfrm>
            <a:off x="1259632" y="1268760"/>
            <a:ext cx="3960440" cy="352839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4211960" y="1340768"/>
            <a:ext cx="3888432" cy="352839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835696" y="2509446"/>
            <a:ext cx="20162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400" b="1" dirty="0" smtClean="0"/>
              <a:t>Production activities</a:t>
            </a:r>
            <a:endParaRPr lang="en-GB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796136" y="2509446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400" b="1" dirty="0" smtClean="0"/>
              <a:t>Fresh meat</a:t>
            </a:r>
            <a:endParaRPr lang="en-GB" sz="2400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915816" y="3356992"/>
            <a:ext cx="3600400" cy="324036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>
              <a:buNone/>
            </a:pPr>
            <a:r>
              <a:rPr lang="en-ZA" sz="2400" b="1" dirty="0" smtClean="0">
                <a:solidFill>
                  <a:schemeClr val="tx1"/>
                </a:solidFill>
              </a:rPr>
              <a:t>Processed meat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3" name="Striped Right Arrow 12"/>
          <p:cNvSpPr/>
          <p:nvPr/>
        </p:nvSpPr>
        <p:spPr>
          <a:xfrm>
            <a:off x="3707904" y="2708920"/>
            <a:ext cx="1512168" cy="43204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Striped Right Arrow 13"/>
          <p:cNvSpPr/>
          <p:nvPr/>
        </p:nvSpPr>
        <p:spPr>
          <a:xfrm rot="3278865">
            <a:off x="3205442" y="3594597"/>
            <a:ext cx="1512168" cy="43204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Striped Right Arrow 14"/>
          <p:cNvSpPr/>
          <p:nvPr/>
        </p:nvSpPr>
        <p:spPr>
          <a:xfrm rot="7143538">
            <a:off x="4299976" y="3546761"/>
            <a:ext cx="1512168" cy="43204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 uiExpand="1" build="p" animBg="1"/>
      <p:bldP spid="13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/>
          <p:cNvSpPr/>
          <p:nvPr/>
        </p:nvSpPr>
        <p:spPr>
          <a:xfrm>
            <a:off x="1259632" y="1268760"/>
            <a:ext cx="3960440" cy="3528392"/>
          </a:xfrm>
          <a:prstGeom prst="ellipse">
            <a:avLst/>
          </a:prstGeom>
          <a:solidFill>
            <a:schemeClr val="accent3">
              <a:alpha val="3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4211960" y="1340768"/>
            <a:ext cx="3888432" cy="3528392"/>
          </a:xfrm>
          <a:prstGeom prst="ellipse">
            <a:avLst/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1835696" y="2509446"/>
            <a:ext cx="20162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400" b="1" dirty="0" smtClean="0"/>
              <a:t>Production activities</a:t>
            </a:r>
            <a:endParaRPr lang="en-GB" sz="2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796136" y="2509446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400" b="1" dirty="0" smtClean="0"/>
              <a:t>Fresh meat</a:t>
            </a:r>
            <a:endParaRPr lang="en-GB" sz="2400" b="1" dirty="0"/>
          </a:p>
        </p:txBody>
      </p:sp>
      <p:sp>
        <p:nvSpPr>
          <p:cNvPr id="24" name="Content Placeholder 5"/>
          <p:cNvSpPr>
            <a:spLocks noGrp="1"/>
          </p:cNvSpPr>
          <p:nvPr>
            <p:ph idx="1"/>
          </p:nvPr>
        </p:nvSpPr>
        <p:spPr>
          <a:xfrm>
            <a:off x="2915816" y="3356992"/>
            <a:ext cx="3600400" cy="3240360"/>
          </a:xfrm>
          <a:prstGeom prst="ellipse">
            <a:avLst/>
          </a:prstGeom>
          <a:solidFill>
            <a:srgbClr val="FFC000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>
              <a:buNone/>
            </a:pPr>
            <a:r>
              <a:rPr lang="en-ZA" sz="2400" b="1" dirty="0" smtClean="0">
                <a:solidFill>
                  <a:schemeClr val="tx1"/>
                </a:solidFill>
              </a:rPr>
              <a:t>Processed meat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5" name="Striped Right Arrow 24"/>
          <p:cNvSpPr/>
          <p:nvPr/>
        </p:nvSpPr>
        <p:spPr>
          <a:xfrm>
            <a:off x="3707904" y="2708920"/>
            <a:ext cx="1512168" cy="432048"/>
          </a:xfrm>
          <a:prstGeom prst="stripedRightArrow">
            <a:avLst/>
          </a:prstGeom>
          <a:solidFill>
            <a:schemeClr val="accent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Striped Right Arrow 25"/>
          <p:cNvSpPr/>
          <p:nvPr/>
        </p:nvSpPr>
        <p:spPr>
          <a:xfrm rot="3278865">
            <a:off x="3205442" y="3594597"/>
            <a:ext cx="1512168" cy="432048"/>
          </a:xfrm>
          <a:prstGeom prst="stripedRightArrow">
            <a:avLst/>
          </a:prstGeom>
          <a:solidFill>
            <a:schemeClr val="accent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Striped Right Arrow 26"/>
          <p:cNvSpPr/>
          <p:nvPr/>
        </p:nvSpPr>
        <p:spPr>
          <a:xfrm rot="7143538">
            <a:off x="4299976" y="3546761"/>
            <a:ext cx="1512168" cy="432048"/>
          </a:xfrm>
          <a:prstGeom prst="stripedRightArrow">
            <a:avLst/>
          </a:prstGeom>
          <a:solidFill>
            <a:schemeClr val="accent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en-ZA" dirty="0" smtClean="0"/>
              <a:t>Research Focus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2843808" y="3284984"/>
            <a:ext cx="3384376" cy="107721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ZA" sz="3200" b="1" dirty="0" smtClean="0"/>
              <a:t>sufficient, safe and nutritious food</a:t>
            </a:r>
            <a:endParaRPr lang="en-GB" sz="3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79512" y="908720"/>
            <a:ext cx="2520280" cy="15696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ZA" sz="3200" b="1" dirty="0" smtClean="0"/>
              <a:t>sustainable agricultural productivity</a:t>
            </a:r>
            <a:endParaRPr lang="en-GB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228184" y="4509120"/>
            <a:ext cx="2160240" cy="107721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ZA" sz="3200" b="1" dirty="0" smtClean="0"/>
              <a:t>nutritional value</a:t>
            </a:r>
            <a:endParaRPr lang="en-GB" sz="3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763688" y="5733256"/>
            <a:ext cx="5976664" cy="95410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ZA" sz="2800" b="1" dirty="0" smtClean="0"/>
              <a:t>Increase production</a:t>
            </a:r>
          </a:p>
          <a:p>
            <a:r>
              <a:rPr lang="en-ZA" sz="2800" b="1" dirty="0" smtClean="0"/>
              <a:t>Decrease losses along value chain</a:t>
            </a:r>
            <a:endParaRPr lang="en-GB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  <p:bldP spid="17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1835696" y="2509446"/>
            <a:ext cx="20162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400" b="1" dirty="0" smtClean="0"/>
              <a:t>Production activities</a:t>
            </a:r>
            <a:endParaRPr lang="en-GB" sz="24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5796136" y="2509446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400" b="1" dirty="0" smtClean="0"/>
              <a:t>Fresh meat</a:t>
            </a:r>
            <a:endParaRPr lang="en-GB" sz="2400" b="1" dirty="0"/>
          </a:p>
        </p:txBody>
      </p:sp>
      <p:sp>
        <p:nvSpPr>
          <p:cNvPr id="27" name="Oval 26"/>
          <p:cNvSpPr/>
          <p:nvPr/>
        </p:nvSpPr>
        <p:spPr>
          <a:xfrm>
            <a:off x="1259632" y="1268760"/>
            <a:ext cx="3960440" cy="3528392"/>
          </a:xfrm>
          <a:prstGeom prst="ellipse">
            <a:avLst/>
          </a:prstGeom>
          <a:solidFill>
            <a:schemeClr val="accent3">
              <a:alpha val="3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4211960" y="1340768"/>
            <a:ext cx="3888432" cy="3528392"/>
          </a:xfrm>
          <a:prstGeom prst="ellipse">
            <a:avLst/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Content Placeholder 5"/>
          <p:cNvSpPr>
            <a:spLocks noGrp="1"/>
          </p:cNvSpPr>
          <p:nvPr>
            <p:ph idx="1"/>
          </p:nvPr>
        </p:nvSpPr>
        <p:spPr>
          <a:xfrm>
            <a:off x="2915816" y="3356992"/>
            <a:ext cx="3600400" cy="3240360"/>
          </a:xfrm>
          <a:prstGeom prst="ellipse">
            <a:avLst/>
          </a:prstGeom>
          <a:solidFill>
            <a:srgbClr val="FFC000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>
              <a:buNone/>
            </a:pPr>
            <a:r>
              <a:rPr lang="en-ZA" sz="2400" b="1" dirty="0" smtClean="0">
                <a:solidFill>
                  <a:schemeClr val="tx1"/>
                </a:solidFill>
              </a:rPr>
              <a:t>Processed meat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30" name="Striped Right Arrow 29"/>
          <p:cNvSpPr/>
          <p:nvPr/>
        </p:nvSpPr>
        <p:spPr>
          <a:xfrm>
            <a:off x="3707904" y="2708920"/>
            <a:ext cx="1512168" cy="432048"/>
          </a:xfrm>
          <a:prstGeom prst="stripedRightArrow">
            <a:avLst/>
          </a:prstGeom>
          <a:solidFill>
            <a:schemeClr val="accent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Striped Right Arrow 30"/>
          <p:cNvSpPr/>
          <p:nvPr/>
        </p:nvSpPr>
        <p:spPr>
          <a:xfrm rot="3278865">
            <a:off x="3205442" y="3594597"/>
            <a:ext cx="1512168" cy="432048"/>
          </a:xfrm>
          <a:prstGeom prst="stripedRightArrow">
            <a:avLst/>
          </a:prstGeom>
          <a:solidFill>
            <a:schemeClr val="accent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Striped Right Arrow 31"/>
          <p:cNvSpPr/>
          <p:nvPr/>
        </p:nvSpPr>
        <p:spPr>
          <a:xfrm rot="7143538">
            <a:off x="4299976" y="3546761"/>
            <a:ext cx="1512168" cy="432048"/>
          </a:xfrm>
          <a:prstGeom prst="stripedRightArrow">
            <a:avLst/>
          </a:prstGeom>
          <a:solidFill>
            <a:schemeClr val="accent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6" name="Diagram 15"/>
          <p:cNvGraphicFramePr/>
          <p:nvPr/>
        </p:nvGraphicFramePr>
        <p:xfrm>
          <a:off x="1524000" y="620688"/>
          <a:ext cx="6096000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80528" y="0"/>
            <a:ext cx="8229600" cy="1143000"/>
          </a:xfrm>
        </p:spPr>
        <p:txBody>
          <a:bodyPr/>
          <a:lstStyle/>
          <a:p>
            <a:r>
              <a:rPr lang="en-ZA" dirty="0" smtClean="0"/>
              <a:t>Research focus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sz="3600" dirty="0" smtClean="0">
                <a:solidFill>
                  <a:srgbClr val="FF0000"/>
                </a:solidFill>
              </a:rPr>
              <a:t>What are the drivers to getting published?</a:t>
            </a:r>
            <a:endParaRPr lang="en-ZA" sz="3600" dirty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 fontScale="85000" lnSpcReduction="20000"/>
          </a:bodyPr>
          <a:lstStyle/>
          <a:p>
            <a:r>
              <a:rPr lang="en-ZA" dirty="0" smtClean="0"/>
              <a:t>Publish or perish</a:t>
            </a:r>
          </a:p>
          <a:p>
            <a:pPr lvl="1"/>
            <a:r>
              <a:rPr lang="en-ZA" dirty="0" smtClean="0"/>
              <a:t>Government subsidy</a:t>
            </a:r>
          </a:p>
          <a:p>
            <a:pPr lvl="1"/>
            <a:r>
              <a:rPr lang="en-ZA" dirty="0" smtClean="0"/>
              <a:t>Student pass post graduate studies</a:t>
            </a:r>
          </a:p>
          <a:p>
            <a:pPr lvl="1"/>
            <a:r>
              <a:rPr lang="en-ZA" dirty="0" smtClean="0"/>
              <a:t>Staff promotion</a:t>
            </a:r>
          </a:p>
          <a:p>
            <a:pPr lvl="1"/>
            <a:r>
              <a:rPr lang="en-ZA" dirty="0" smtClean="0"/>
              <a:t>Department budget</a:t>
            </a:r>
          </a:p>
          <a:p>
            <a:pPr lvl="1"/>
            <a:r>
              <a:rPr lang="en-ZA" dirty="0" smtClean="0"/>
              <a:t>NRF rating</a:t>
            </a:r>
          </a:p>
          <a:p>
            <a:pPr lvl="1"/>
            <a:r>
              <a:rPr lang="en-ZA" dirty="0" smtClean="0">
                <a:solidFill>
                  <a:srgbClr val="0070C0"/>
                </a:solidFill>
              </a:rPr>
              <a:t>Least publishable unit</a:t>
            </a:r>
          </a:p>
          <a:p>
            <a:r>
              <a:rPr lang="en-ZA" dirty="0" smtClean="0"/>
              <a:t>Publish internationally</a:t>
            </a:r>
          </a:p>
          <a:p>
            <a:pPr lvl="1"/>
            <a:r>
              <a:rPr lang="en-ZA" dirty="0" smtClean="0"/>
              <a:t>But work local</a:t>
            </a:r>
          </a:p>
          <a:p>
            <a:pPr lvl="1"/>
            <a:r>
              <a:rPr lang="en-ZA" dirty="0" smtClean="0"/>
              <a:t>Comments “of more value in a local journal”</a:t>
            </a:r>
          </a:p>
          <a:p>
            <a:r>
              <a:rPr lang="en-ZA" dirty="0" smtClean="0"/>
              <a:t>Publish in high impact journals</a:t>
            </a:r>
          </a:p>
          <a:p>
            <a:pPr lvl="1"/>
            <a:r>
              <a:rPr lang="en-ZA" dirty="0"/>
              <a:t>?</a:t>
            </a:r>
            <a:endParaRPr lang="en-ZA" dirty="0" smtClean="0"/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xmlns="" val="249699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sz="4800" dirty="0" smtClean="0"/>
              <a:t>Own experience</a:t>
            </a:r>
            <a:endParaRPr lang="en-ZA" sz="4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40132473"/>
              </p:ext>
            </p:extLst>
          </p:nvPr>
        </p:nvGraphicFramePr>
        <p:xfrm>
          <a:off x="457200" y="1600200"/>
          <a:ext cx="8229600" cy="32004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106688"/>
                <a:gridCol w="2379712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l"/>
                      <a:endParaRPr lang="en-ZA" sz="3600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40000"/>
                            <a:lumOff val="6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3600" dirty="0" smtClean="0"/>
                        <a:t>Local</a:t>
                      </a:r>
                      <a:endParaRPr lang="en-ZA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3600" dirty="0" smtClean="0"/>
                        <a:t>International</a:t>
                      </a:r>
                      <a:endParaRPr lang="en-ZA" sz="3600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2">
                            <a:lumMod val="40000"/>
                            <a:lumOff val="60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40000"/>
                            <a:lumOff val="60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40000"/>
                            <a:lumOff val="6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ZA" sz="3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Exotic</a:t>
                      </a:r>
                    </a:p>
                    <a:p>
                      <a:pPr algn="l"/>
                      <a:r>
                        <a:rPr lang="en-ZA" sz="2800" dirty="0" smtClean="0"/>
                        <a:t>Game / ostrich</a:t>
                      </a:r>
                      <a:endParaRPr lang="en-ZA" sz="2800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40000"/>
                            <a:lumOff val="6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3600" dirty="0" smtClean="0"/>
                        <a:t>26</a:t>
                      </a:r>
                      <a:endParaRPr lang="en-ZA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3600" dirty="0" smtClean="0"/>
                        <a:t>42</a:t>
                      </a:r>
                      <a:endParaRPr lang="en-ZA" sz="3600" dirty="0"/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2">
                            <a:lumMod val="40000"/>
                            <a:lumOff val="60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40000"/>
                            <a:lumOff val="60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40000"/>
                            <a:lumOff val="6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ZA" sz="36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Traditional</a:t>
                      </a:r>
                    </a:p>
                    <a:p>
                      <a:pPr algn="l"/>
                      <a:r>
                        <a:rPr lang="en-ZA" sz="2800" dirty="0" smtClean="0"/>
                        <a:t>Cattle / sheep / pigs / poultry</a:t>
                      </a:r>
                      <a:endParaRPr lang="en-ZA" sz="2800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6">
                            <a:lumMod val="40000"/>
                            <a:lumOff val="60000"/>
                            <a:shade val="30000"/>
                            <a:satMod val="115000"/>
                          </a:schemeClr>
                        </a:gs>
                        <a:gs pos="50000">
                          <a:schemeClr val="accent6">
                            <a:lumMod val="40000"/>
                            <a:lumOff val="60000"/>
                            <a:shade val="67500"/>
                            <a:satMod val="115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3600" dirty="0" smtClean="0"/>
                        <a:t>18</a:t>
                      </a:r>
                      <a:endParaRPr lang="en-ZA" sz="3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ZA" sz="3600" dirty="0" smtClean="0"/>
                        <a:t>14</a:t>
                      </a:r>
                      <a:endParaRPr lang="en-ZA" sz="3600" dirty="0"/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2">
                            <a:lumMod val="40000"/>
                            <a:lumOff val="60000"/>
                            <a:shade val="30000"/>
                            <a:satMod val="115000"/>
                          </a:schemeClr>
                        </a:gs>
                        <a:gs pos="50000">
                          <a:schemeClr val="accent2">
                            <a:lumMod val="40000"/>
                            <a:lumOff val="60000"/>
                            <a:shade val="67500"/>
                            <a:satMod val="115000"/>
                          </a:schemeClr>
                        </a:gs>
                        <a:gs pos="100000">
                          <a:schemeClr val="accent2">
                            <a:lumMod val="40000"/>
                            <a:lumOff val="60000"/>
                            <a:shade val="100000"/>
                            <a:satMod val="11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5" name="Oval Callout 4"/>
          <p:cNvSpPr/>
          <p:nvPr/>
        </p:nvSpPr>
        <p:spPr>
          <a:xfrm>
            <a:off x="3635896" y="3501008"/>
            <a:ext cx="2592288" cy="2952328"/>
          </a:xfrm>
          <a:prstGeom prst="wedgeEllipseCallout">
            <a:avLst>
              <a:gd name="adj1" fmla="val 80089"/>
              <a:gd name="adj2" fmla="val -69562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6" name="TextBox 5"/>
          <p:cNvSpPr txBox="1"/>
          <p:nvPr/>
        </p:nvSpPr>
        <p:spPr>
          <a:xfrm>
            <a:off x="4139952" y="4293096"/>
            <a:ext cx="201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400" dirty="0" smtClean="0"/>
              <a:t>Used a multi- disciplinary approach</a:t>
            </a:r>
            <a:endParaRPr lang="en-ZA" sz="2400" dirty="0"/>
          </a:p>
        </p:txBody>
      </p:sp>
    </p:spTree>
    <p:extLst>
      <p:ext uri="{BB962C8B-B14F-4D97-AF65-F5344CB8AC3E}">
        <p14:creationId xmlns:p14="http://schemas.microsoft.com/office/powerpoint/2010/main" xmlns="" val="358855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Example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GB" dirty="0"/>
              <a:t>Hoffman, L.C., </a:t>
            </a:r>
            <a:r>
              <a:rPr lang="en-GB" dirty="0" err="1"/>
              <a:t>Kroucamp</a:t>
            </a:r>
            <a:r>
              <a:rPr lang="en-GB" dirty="0"/>
              <a:t>, M. &amp; Manley. M. 2007. Meat quality characteristics of springbok (</a:t>
            </a:r>
            <a:r>
              <a:rPr lang="en-GB" i="1" dirty="0" err="1"/>
              <a:t>Antidorcas</a:t>
            </a:r>
            <a:r>
              <a:rPr lang="en-GB" i="1" dirty="0"/>
              <a:t> </a:t>
            </a:r>
            <a:r>
              <a:rPr lang="en-GB" i="1" dirty="0" err="1"/>
              <a:t>marsupialis</a:t>
            </a:r>
            <a:r>
              <a:rPr lang="en-GB" dirty="0"/>
              <a:t>). 1. Physical meat attributes as influenced by age, gender and production region. </a:t>
            </a:r>
            <a:r>
              <a:rPr lang="en-GB" i="1" dirty="0"/>
              <a:t>Meat Science</a:t>
            </a:r>
            <a:r>
              <a:rPr lang="en-GB" dirty="0"/>
              <a:t> </a:t>
            </a:r>
            <a:r>
              <a:rPr lang="en-GB" b="1" dirty="0"/>
              <a:t>76</a:t>
            </a:r>
            <a:r>
              <a:rPr lang="en-GB" dirty="0"/>
              <a:t>: 755-761. </a:t>
            </a:r>
            <a:endParaRPr lang="en-GB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GB" dirty="0" smtClean="0"/>
              <a:t>Hoffman</a:t>
            </a:r>
            <a:r>
              <a:rPr lang="en-GB" dirty="0"/>
              <a:t>, L.C., </a:t>
            </a:r>
            <a:r>
              <a:rPr lang="en-GB" dirty="0" err="1"/>
              <a:t>Kroucamp</a:t>
            </a:r>
            <a:r>
              <a:rPr lang="en-GB" dirty="0"/>
              <a:t>, M. &amp; Manley, M. 2007. Meat quality characteristics of springbok (</a:t>
            </a:r>
            <a:r>
              <a:rPr lang="en-GB" i="1" dirty="0" err="1"/>
              <a:t>Antidorcas</a:t>
            </a:r>
            <a:r>
              <a:rPr lang="en-GB" i="1" dirty="0"/>
              <a:t> </a:t>
            </a:r>
            <a:r>
              <a:rPr lang="en-GB" i="1" dirty="0" err="1"/>
              <a:t>marsupialis</a:t>
            </a:r>
            <a:r>
              <a:rPr lang="en-GB" dirty="0"/>
              <a:t>) 2. Chemical composition as influenced by age, gender and production region. </a:t>
            </a:r>
            <a:r>
              <a:rPr lang="en-GB" i="1" dirty="0"/>
              <a:t>Meat Science</a:t>
            </a:r>
            <a:r>
              <a:rPr lang="en-GB" dirty="0"/>
              <a:t> </a:t>
            </a:r>
            <a:r>
              <a:rPr lang="en-GB" b="1" dirty="0"/>
              <a:t>76</a:t>
            </a:r>
            <a:r>
              <a:rPr lang="en-GB" dirty="0"/>
              <a:t>: 762-767. </a:t>
            </a:r>
            <a:endParaRPr lang="en-GB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GB" dirty="0" smtClean="0"/>
              <a:t>Hoffman</a:t>
            </a:r>
            <a:r>
              <a:rPr lang="en-GB" dirty="0"/>
              <a:t>, L.C., </a:t>
            </a:r>
            <a:r>
              <a:rPr lang="en-GB" dirty="0" err="1"/>
              <a:t>Kroucamp</a:t>
            </a:r>
            <a:r>
              <a:rPr lang="en-GB" dirty="0"/>
              <a:t>, M. &amp; Manley, M. 2007.  Meat quality characteristics of springbok (</a:t>
            </a:r>
            <a:r>
              <a:rPr lang="en-GB" i="1" dirty="0" err="1"/>
              <a:t>Antidorcas</a:t>
            </a:r>
            <a:r>
              <a:rPr lang="en-GB" i="1" dirty="0"/>
              <a:t> </a:t>
            </a:r>
            <a:r>
              <a:rPr lang="en-GB" i="1" dirty="0" err="1"/>
              <a:t>marsupialis</a:t>
            </a:r>
            <a:r>
              <a:rPr lang="en-GB" dirty="0"/>
              <a:t>) 3. Fatty acid composition as influenced by age, gender and production region. </a:t>
            </a:r>
            <a:r>
              <a:rPr lang="en-GB" i="1" dirty="0"/>
              <a:t>Meat Science</a:t>
            </a:r>
            <a:r>
              <a:rPr lang="en-GB" dirty="0"/>
              <a:t> </a:t>
            </a:r>
            <a:r>
              <a:rPr lang="en-GB" b="1" dirty="0"/>
              <a:t>76</a:t>
            </a:r>
            <a:r>
              <a:rPr lang="en-GB" dirty="0"/>
              <a:t>: 768-773. </a:t>
            </a:r>
            <a:endParaRPr lang="en-GB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Hoffman</a:t>
            </a:r>
            <a:r>
              <a:rPr lang="en-US" dirty="0"/>
              <a:t>, L.C., </a:t>
            </a:r>
            <a:r>
              <a:rPr lang="en-US" dirty="0" err="1"/>
              <a:t>Kroucamp</a:t>
            </a:r>
            <a:r>
              <a:rPr lang="en-US" dirty="0"/>
              <a:t>, M. &amp; Manley, M. 2007.  Meat quality characteristics of springbok (</a:t>
            </a:r>
            <a:r>
              <a:rPr lang="en-US" i="1" dirty="0" err="1"/>
              <a:t>Antidorcas</a:t>
            </a:r>
            <a:r>
              <a:rPr lang="en-US" i="1" dirty="0"/>
              <a:t> </a:t>
            </a:r>
            <a:r>
              <a:rPr lang="en-US" i="1" dirty="0" err="1"/>
              <a:t>marsupialis</a:t>
            </a:r>
            <a:r>
              <a:rPr lang="en-US" i="1" dirty="0"/>
              <a:t>) </a:t>
            </a:r>
            <a:r>
              <a:rPr lang="en-US" dirty="0"/>
              <a:t>4. Sensory meat evaluation as influenced by age, gender and production region. </a:t>
            </a:r>
            <a:r>
              <a:rPr lang="en-US" i="1" dirty="0"/>
              <a:t>Meat Science</a:t>
            </a:r>
            <a:r>
              <a:rPr lang="en-US" dirty="0"/>
              <a:t> </a:t>
            </a:r>
            <a:r>
              <a:rPr lang="en-US" b="1" dirty="0"/>
              <a:t>76</a:t>
            </a:r>
            <a:r>
              <a:rPr lang="en-US" dirty="0"/>
              <a:t>: 774-778. 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xmlns="" val="242458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A typical paper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ZA" dirty="0" smtClean="0"/>
              <a:t>Introduction</a:t>
            </a:r>
          </a:p>
          <a:p>
            <a:endParaRPr lang="en-ZA" dirty="0" smtClean="0"/>
          </a:p>
          <a:p>
            <a:r>
              <a:rPr lang="en-ZA" dirty="0" smtClean="0"/>
              <a:t>Material &amp; Methods</a:t>
            </a:r>
          </a:p>
          <a:p>
            <a:endParaRPr lang="en-ZA" dirty="0" smtClean="0"/>
          </a:p>
          <a:p>
            <a:r>
              <a:rPr lang="en-ZA" dirty="0" smtClean="0"/>
              <a:t>Results</a:t>
            </a:r>
          </a:p>
          <a:p>
            <a:endParaRPr lang="en-ZA" dirty="0" smtClean="0"/>
          </a:p>
          <a:p>
            <a:r>
              <a:rPr lang="en-ZA" dirty="0" smtClean="0"/>
              <a:t>Discussion</a:t>
            </a:r>
          </a:p>
          <a:p>
            <a:endParaRPr lang="en-ZA" dirty="0" smtClean="0"/>
          </a:p>
          <a:p>
            <a:r>
              <a:rPr lang="en-ZA" dirty="0" smtClean="0"/>
              <a:t>Conclusion</a:t>
            </a:r>
            <a:endParaRPr lang="en-ZA" dirty="0"/>
          </a:p>
        </p:txBody>
      </p:sp>
      <p:sp>
        <p:nvSpPr>
          <p:cNvPr id="4" name="Oval Callout 3"/>
          <p:cNvSpPr/>
          <p:nvPr/>
        </p:nvSpPr>
        <p:spPr>
          <a:xfrm>
            <a:off x="2267744" y="476672"/>
            <a:ext cx="5112568" cy="1422276"/>
          </a:xfrm>
          <a:prstGeom prst="wedgeEllipseCallout">
            <a:avLst>
              <a:gd name="adj1" fmla="val -61075"/>
              <a:gd name="adj2" fmla="val 34819"/>
            </a:avLst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5" name="TextBox 4"/>
          <p:cNvSpPr txBox="1"/>
          <p:nvPr/>
        </p:nvSpPr>
        <p:spPr>
          <a:xfrm>
            <a:off x="3153544" y="833867"/>
            <a:ext cx="38884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000" dirty="0" smtClean="0"/>
              <a:t>Start international significance, </a:t>
            </a:r>
          </a:p>
          <a:p>
            <a:r>
              <a:rPr lang="en-ZA" sz="2000" dirty="0" smtClean="0"/>
              <a:t>end local</a:t>
            </a:r>
            <a:endParaRPr lang="en-ZA" sz="2000" dirty="0"/>
          </a:p>
        </p:txBody>
      </p:sp>
      <p:sp>
        <p:nvSpPr>
          <p:cNvPr id="6" name="Oval Callout 5"/>
          <p:cNvSpPr/>
          <p:nvPr/>
        </p:nvSpPr>
        <p:spPr>
          <a:xfrm>
            <a:off x="4815892" y="1898948"/>
            <a:ext cx="3888432" cy="1224137"/>
          </a:xfrm>
          <a:prstGeom prst="wedgeEllipseCallout">
            <a:avLst>
              <a:gd name="adj1" fmla="val -70938"/>
              <a:gd name="adj2" fmla="val 17646"/>
            </a:avLst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7" name="TextBox 6"/>
          <p:cNvSpPr txBox="1"/>
          <p:nvPr/>
        </p:nvSpPr>
        <p:spPr>
          <a:xfrm>
            <a:off x="5358296" y="2246964"/>
            <a:ext cx="3384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000" dirty="0" smtClean="0"/>
              <a:t>Local</a:t>
            </a:r>
          </a:p>
          <a:p>
            <a:r>
              <a:rPr lang="en-ZA" sz="2000" dirty="0" smtClean="0"/>
              <a:t>But international standard</a:t>
            </a:r>
            <a:endParaRPr lang="en-ZA" sz="2000" dirty="0"/>
          </a:p>
        </p:txBody>
      </p:sp>
      <p:sp>
        <p:nvSpPr>
          <p:cNvPr id="8" name="Oval Callout 7"/>
          <p:cNvSpPr/>
          <p:nvPr/>
        </p:nvSpPr>
        <p:spPr>
          <a:xfrm>
            <a:off x="2627784" y="3501008"/>
            <a:ext cx="6192688" cy="576064"/>
          </a:xfrm>
          <a:prstGeom prst="wedgeEllipseCallout">
            <a:avLst>
              <a:gd name="adj1" fmla="val -59593"/>
              <a:gd name="adj2" fmla="val -32739"/>
            </a:avLst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9" name="TextBox 8"/>
          <p:cNvSpPr txBox="1"/>
          <p:nvPr/>
        </p:nvSpPr>
        <p:spPr>
          <a:xfrm>
            <a:off x="4824028" y="3588985"/>
            <a:ext cx="122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000" dirty="0" smtClean="0"/>
              <a:t>Local</a:t>
            </a:r>
            <a:endParaRPr lang="en-ZA" sz="2000" dirty="0"/>
          </a:p>
        </p:txBody>
      </p:sp>
      <p:sp>
        <p:nvSpPr>
          <p:cNvPr id="10" name="Oval Callout 9"/>
          <p:cNvSpPr/>
          <p:nvPr/>
        </p:nvSpPr>
        <p:spPr>
          <a:xfrm>
            <a:off x="3059832" y="4365104"/>
            <a:ext cx="5157452" cy="720080"/>
          </a:xfrm>
          <a:prstGeom prst="wedgeEllipseCallout">
            <a:avLst>
              <a:gd name="adj1" fmla="val -60232"/>
              <a:gd name="adj2" fmla="val -27889"/>
            </a:avLst>
          </a:prstGeom>
          <a:gradFill flip="none" rotWithShape="1">
            <a:gsLst>
              <a:gs pos="16000">
                <a:srgbClr val="FFF200"/>
              </a:gs>
              <a:gs pos="37000">
                <a:srgbClr val="FF7A00"/>
              </a:gs>
              <a:gs pos="55000">
                <a:srgbClr val="FF0000"/>
              </a:gs>
              <a:gs pos="90000">
                <a:srgbClr val="4D0808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1" name="TextBox 10"/>
          <p:cNvSpPr txBox="1"/>
          <p:nvPr/>
        </p:nvSpPr>
        <p:spPr>
          <a:xfrm>
            <a:off x="4283968" y="4540478"/>
            <a:ext cx="3384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International relevance</a:t>
            </a:r>
            <a:endParaRPr lang="en-Z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Oval Callout 11"/>
          <p:cNvSpPr/>
          <p:nvPr/>
        </p:nvSpPr>
        <p:spPr>
          <a:xfrm>
            <a:off x="2699792" y="5589240"/>
            <a:ext cx="5616624" cy="792088"/>
          </a:xfrm>
          <a:prstGeom prst="wedgeEllipseCallout">
            <a:avLst>
              <a:gd name="adj1" fmla="val -50463"/>
              <a:gd name="adj2" fmla="val -56148"/>
            </a:avLst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3" name="TextBox 12"/>
          <p:cNvSpPr txBox="1"/>
          <p:nvPr/>
        </p:nvSpPr>
        <p:spPr>
          <a:xfrm>
            <a:off x="4211960" y="5785229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000" dirty="0" smtClean="0"/>
              <a:t>International</a:t>
            </a:r>
            <a:endParaRPr lang="en-ZA" sz="2000" dirty="0"/>
          </a:p>
        </p:txBody>
      </p:sp>
    </p:spTree>
    <p:extLst>
      <p:ext uri="{BB962C8B-B14F-4D97-AF65-F5344CB8AC3E}">
        <p14:creationId xmlns:p14="http://schemas.microsoft.com/office/powerpoint/2010/main" xmlns="" val="3811829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7" grpId="0"/>
      <p:bldP spid="8" grpId="0" animBg="1"/>
      <p:bldP spid="9" grpId="0"/>
      <p:bldP spid="10" grpId="0" animBg="1"/>
      <p:bldP spid="11" grpId="0"/>
      <p:bldP spid="12" grpId="0" animBg="1"/>
      <p:bldP spid="1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3018</TotalTime>
  <Words>448</Words>
  <Application>Microsoft Office PowerPoint</Application>
  <PresentationFormat>On-screen Show (4:3)</PresentationFormat>
  <Paragraphs>99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Getting internationally published in the applied sciences</vt:lpstr>
      <vt:lpstr>My research</vt:lpstr>
      <vt:lpstr>Food Security at SU</vt:lpstr>
      <vt:lpstr>Research Focus</vt:lpstr>
      <vt:lpstr>Research focus</vt:lpstr>
      <vt:lpstr>What are the drivers to getting published?</vt:lpstr>
      <vt:lpstr>Own experience</vt:lpstr>
      <vt:lpstr>Example</vt:lpstr>
      <vt:lpstr>A typical paper</vt:lpstr>
      <vt:lpstr>But that’s not all folks!</vt:lpstr>
      <vt:lpstr>So where are we going?</vt:lpstr>
    </vt:vector>
  </TitlesOfParts>
  <Company>US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meat we eat: from a Food Security perspective</dc:title>
  <dc:creator>LCH</dc:creator>
  <cp:lastModifiedBy>Information Technology</cp:lastModifiedBy>
  <cp:revision>70</cp:revision>
  <dcterms:created xsi:type="dcterms:W3CDTF">2011-03-09T13:55:53Z</dcterms:created>
  <dcterms:modified xsi:type="dcterms:W3CDTF">2011-05-11T07:11:35Z</dcterms:modified>
</cp:coreProperties>
</file>