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8" r:id="rId3"/>
    <p:sldId id="291" r:id="rId4"/>
    <p:sldId id="292" r:id="rId5"/>
    <p:sldId id="290" r:id="rId6"/>
    <p:sldId id="289" r:id="rId7"/>
    <p:sldId id="295" r:id="rId8"/>
    <p:sldId id="293" r:id="rId9"/>
    <p:sldId id="296" r:id="rId10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7491" autoAdjust="0"/>
  </p:normalViewPr>
  <p:slideViewPr>
    <p:cSldViewPr>
      <p:cViewPr varScale="1">
        <p:scale>
          <a:sx n="79" d="100"/>
          <a:sy n="79" d="100"/>
        </p:scale>
        <p:origin x="-9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598" y="-96"/>
      </p:cViewPr>
      <p:guideLst>
        <p:guide orient="horz" pos="312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8A9F3B-02B9-4948-B032-77A1A81FE386}" type="doc">
      <dgm:prSet loTypeId="urn:microsoft.com/office/officeart/2008/layout/AlternatingPictureBlocks" loCatId="picture" qsTypeId="urn:microsoft.com/office/officeart/2005/8/quickstyle/simple1" qsCatId="simple" csTypeId="urn:microsoft.com/office/officeart/2005/8/colors/accent1_2" csCatId="accent1" phldr="1"/>
      <dgm:spPr/>
    </dgm:pt>
    <dgm:pt modelId="{31AD8227-CC0D-4B74-A53C-F471ACCFE980}">
      <dgm:prSet/>
      <dgm:spPr/>
      <dgm:t>
        <a:bodyPr/>
        <a:lstStyle/>
        <a:p>
          <a:pPr>
            <a:buNone/>
          </a:pPr>
          <a:r>
            <a:rPr lang="en-ZA" sz="2400" dirty="0" smtClean="0"/>
            <a:t>Time, Dedication, Enthusiasm and lots of </a:t>
          </a:r>
        </a:p>
        <a:p>
          <a:pPr>
            <a:buNone/>
          </a:pPr>
          <a:r>
            <a:rPr lang="en-ZA" sz="2400" dirty="0" smtClean="0"/>
            <a:t>co-operation </a:t>
          </a:r>
          <a:endParaRPr lang="en-ZA" sz="2400" dirty="0"/>
        </a:p>
      </dgm:t>
    </dgm:pt>
    <dgm:pt modelId="{99C1DE3F-3528-460A-A684-31E4A5C49202}" type="parTrans" cxnId="{07B4EE18-7805-41D8-ABC4-D5CF32B9EA09}">
      <dgm:prSet/>
      <dgm:spPr/>
      <dgm:t>
        <a:bodyPr/>
        <a:lstStyle/>
        <a:p>
          <a:endParaRPr lang="en-ZA"/>
        </a:p>
      </dgm:t>
    </dgm:pt>
    <dgm:pt modelId="{1379E8CD-A852-42DB-AAD2-D5B0EA2DDD23}" type="sibTrans" cxnId="{07B4EE18-7805-41D8-ABC4-D5CF32B9EA09}">
      <dgm:prSet/>
      <dgm:spPr/>
      <dgm:t>
        <a:bodyPr/>
        <a:lstStyle/>
        <a:p>
          <a:endParaRPr lang="en-ZA"/>
        </a:p>
      </dgm:t>
    </dgm:pt>
    <dgm:pt modelId="{F4280D18-2A80-46C1-AC5E-E8C233166FC8}" type="pres">
      <dgm:prSet presAssocID="{FC8A9F3B-02B9-4948-B032-77A1A81FE386}" presName="linearFlow" presStyleCnt="0">
        <dgm:presLayoutVars>
          <dgm:dir/>
          <dgm:resizeHandles val="exact"/>
        </dgm:presLayoutVars>
      </dgm:prSet>
      <dgm:spPr/>
    </dgm:pt>
    <dgm:pt modelId="{C2EAF424-295E-401B-85A8-4219BED6CECB}" type="pres">
      <dgm:prSet presAssocID="{31AD8227-CC0D-4B74-A53C-F471ACCFE980}" presName="comp" presStyleCnt="0"/>
      <dgm:spPr/>
    </dgm:pt>
    <dgm:pt modelId="{13197BE3-E01C-4D00-9F5B-7EBE43F82212}" type="pres">
      <dgm:prSet presAssocID="{31AD8227-CC0D-4B74-A53C-F471ACCFE980}" presName="rect2" presStyleLbl="node1" presStyleIdx="0" presStyleCnt="1" custLinFactNeighborX="-2328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615A5D1E-FE96-4272-BA16-FA5DE8FE9423}" type="pres">
      <dgm:prSet presAssocID="{31AD8227-CC0D-4B74-A53C-F471ACCFE980}" presName="rect1" presStyleLbl="lnNode1" presStyleIdx="0" presStyleCnt="1" custScaleX="30679" custLinFactNeighborX="-13021"/>
      <dgm:spPr>
        <a:blipFill>
          <a:blip xmlns:r="http://schemas.openxmlformats.org/officeDocument/2006/relationships" r:embed="rId1"/>
          <a:tile tx="0" ty="0" sx="100000" sy="100000" flip="none" algn="tl"/>
        </a:blipFill>
      </dgm:spPr>
      <dgm:t>
        <a:bodyPr/>
        <a:lstStyle/>
        <a:p>
          <a:endParaRPr lang="en-ZA"/>
        </a:p>
      </dgm:t>
    </dgm:pt>
  </dgm:ptLst>
  <dgm:cxnLst>
    <dgm:cxn modelId="{4232FC0C-9579-458C-B541-11DC5CAA8D82}" type="presOf" srcId="{31AD8227-CC0D-4B74-A53C-F471ACCFE980}" destId="{13197BE3-E01C-4D00-9F5B-7EBE43F82212}" srcOrd="0" destOrd="0" presId="urn:microsoft.com/office/officeart/2008/layout/AlternatingPictureBlocks"/>
    <dgm:cxn modelId="{4AD93344-4B3D-4EA9-8CDF-9F2AB8AAFF0F}" type="presOf" srcId="{FC8A9F3B-02B9-4948-B032-77A1A81FE386}" destId="{F4280D18-2A80-46C1-AC5E-E8C233166FC8}" srcOrd="0" destOrd="0" presId="urn:microsoft.com/office/officeart/2008/layout/AlternatingPictureBlocks"/>
    <dgm:cxn modelId="{07B4EE18-7805-41D8-ABC4-D5CF32B9EA09}" srcId="{FC8A9F3B-02B9-4948-B032-77A1A81FE386}" destId="{31AD8227-CC0D-4B74-A53C-F471ACCFE980}" srcOrd="0" destOrd="0" parTransId="{99C1DE3F-3528-460A-A684-31E4A5C49202}" sibTransId="{1379E8CD-A852-42DB-AAD2-D5B0EA2DDD23}"/>
    <dgm:cxn modelId="{774D10A7-9DC1-4AC6-9BF1-F9E6FE532901}" type="presParOf" srcId="{F4280D18-2A80-46C1-AC5E-E8C233166FC8}" destId="{C2EAF424-295E-401B-85A8-4219BED6CECB}" srcOrd="0" destOrd="0" presId="urn:microsoft.com/office/officeart/2008/layout/AlternatingPictureBlocks"/>
    <dgm:cxn modelId="{A9674C30-D6C8-4386-B7A9-52BC6C2F6B40}" type="presParOf" srcId="{C2EAF424-295E-401B-85A8-4219BED6CECB}" destId="{13197BE3-E01C-4D00-9F5B-7EBE43F82212}" srcOrd="0" destOrd="0" presId="urn:microsoft.com/office/officeart/2008/layout/AlternatingPictureBlocks"/>
    <dgm:cxn modelId="{E1D25AF8-A059-45C0-940C-B45FC736FD96}" type="presParOf" srcId="{C2EAF424-295E-401B-85A8-4219BED6CECB}" destId="{615A5D1E-FE96-4272-BA16-FA5DE8FE9423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8F2661-07E7-48E6-A73B-61F02C98A11A}" type="doc">
      <dgm:prSet loTypeId="urn:microsoft.com/office/officeart/2005/8/layout/chevron2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ZA"/>
        </a:p>
      </dgm:t>
    </dgm:pt>
    <dgm:pt modelId="{993E3E6B-6254-4796-B4D5-0BB79C5D4588}">
      <dgm:prSet phldrT="[Text]" custT="1"/>
      <dgm:spPr/>
      <dgm:t>
        <a:bodyPr/>
        <a:lstStyle/>
        <a:p>
          <a:r>
            <a:rPr lang="en-ZA" sz="1200" dirty="0" smtClean="0"/>
            <a:t>SUNSchola</a:t>
          </a:r>
          <a:r>
            <a:rPr lang="en-ZA" sz="1400" dirty="0" smtClean="0"/>
            <a:t>r</a:t>
          </a:r>
          <a:endParaRPr lang="en-ZA" sz="1400" b="1" dirty="0"/>
        </a:p>
      </dgm:t>
    </dgm:pt>
    <dgm:pt modelId="{552B2B82-A535-4275-98D2-277A28FAC06D}" type="parTrans" cxnId="{474E9DEC-0BE7-4AEA-8825-CA181C9E22DA}">
      <dgm:prSet/>
      <dgm:spPr/>
      <dgm:t>
        <a:bodyPr/>
        <a:lstStyle/>
        <a:p>
          <a:endParaRPr lang="en-ZA"/>
        </a:p>
      </dgm:t>
    </dgm:pt>
    <dgm:pt modelId="{EAAB953D-504A-44AC-AB10-50F1016F5DC5}" type="sibTrans" cxnId="{474E9DEC-0BE7-4AEA-8825-CA181C9E22DA}">
      <dgm:prSet/>
      <dgm:spPr/>
      <dgm:t>
        <a:bodyPr/>
        <a:lstStyle/>
        <a:p>
          <a:endParaRPr lang="en-ZA"/>
        </a:p>
      </dgm:t>
    </dgm:pt>
    <dgm:pt modelId="{E7D4144D-3B12-43DC-ADD4-7CB3B157CD99}">
      <dgm:prSet phldrT="[Text]"/>
      <dgm:spPr/>
      <dgm:t>
        <a:bodyPr/>
        <a:lstStyle/>
        <a:p>
          <a:r>
            <a:rPr lang="en-ZA" dirty="0" smtClean="0"/>
            <a:t>Submit</a:t>
          </a:r>
          <a:endParaRPr lang="en-ZA" dirty="0"/>
        </a:p>
      </dgm:t>
    </dgm:pt>
    <dgm:pt modelId="{CB4C117B-AEC4-4D2F-92F0-AA3054802B50}" type="parTrans" cxnId="{FDFE2AC0-DE0B-4BC3-BDBD-4A4E06ED508F}">
      <dgm:prSet/>
      <dgm:spPr/>
      <dgm:t>
        <a:bodyPr/>
        <a:lstStyle/>
        <a:p>
          <a:endParaRPr lang="en-ZA"/>
        </a:p>
      </dgm:t>
    </dgm:pt>
    <dgm:pt modelId="{47399533-A3E8-4740-B5CA-CEBCA66E5E9D}" type="sibTrans" cxnId="{FDFE2AC0-DE0B-4BC3-BDBD-4A4E06ED508F}">
      <dgm:prSet/>
      <dgm:spPr/>
      <dgm:t>
        <a:bodyPr/>
        <a:lstStyle/>
        <a:p>
          <a:endParaRPr lang="en-ZA"/>
        </a:p>
      </dgm:t>
    </dgm:pt>
    <dgm:pt modelId="{7D4F977A-1DE7-41B4-BCA0-3256A209081C}">
      <dgm:prSet phldrT="[Text]" custT="1"/>
      <dgm:spPr/>
      <dgm:t>
        <a:bodyPr/>
        <a:lstStyle/>
        <a:p>
          <a:r>
            <a:rPr lang="en-ZA" sz="1400" dirty="0" smtClean="0"/>
            <a:t>S</a:t>
          </a:r>
          <a:r>
            <a:rPr lang="en-ZA" sz="1200" dirty="0" smtClean="0"/>
            <a:t>UNSchola</a:t>
          </a:r>
          <a:r>
            <a:rPr lang="en-ZA" sz="1400" dirty="0" smtClean="0"/>
            <a:t>r</a:t>
          </a:r>
          <a:endParaRPr lang="en-ZA" sz="1400" dirty="0"/>
        </a:p>
      </dgm:t>
    </dgm:pt>
    <dgm:pt modelId="{E626C309-E153-47C0-8512-F5E41D327319}" type="parTrans" cxnId="{B1B1145F-DFCE-4E65-A248-70B4ED8D018F}">
      <dgm:prSet/>
      <dgm:spPr/>
      <dgm:t>
        <a:bodyPr/>
        <a:lstStyle/>
        <a:p>
          <a:endParaRPr lang="en-ZA"/>
        </a:p>
      </dgm:t>
    </dgm:pt>
    <dgm:pt modelId="{5E761A66-36BD-4714-ABC7-9C188CD7949C}" type="sibTrans" cxnId="{B1B1145F-DFCE-4E65-A248-70B4ED8D018F}">
      <dgm:prSet/>
      <dgm:spPr/>
      <dgm:t>
        <a:bodyPr/>
        <a:lstStyle/>
        <a:p>
          <a:endParaRPr lang="en-ZA"/>
        </a:p>
      </dgm:t>
    </dgm:pt>
    <dgm:pt modelId="{983B9C56-3AEF-4063-8964-7BF3BCC421BF}">
      <dgm:prSet phldrT="[Text]"/>
      <dgm:spPr/>
      <dgm:t>
        <a:bodyPr/>
        <a:lstStyle/>
        <a:p>
          <a:r>
            <a:rPr lang="en-ZA" dirty="0" smtClean="0"/>
            <a:t>Review-Copyright</a:t>
          </a:r>
          <a:endParaRPr lang="en-ZA" dirty="0"/>
        </a:p>
      </dgm:t>
    </dgm:pt>
    <dgm:pt modelId="{A5C56AFC-EF05-41B5-8877-D39C10CADE28}" type="parTrans" cxnId="{CA46F184-DB74-4132-A8BE-F533A6B26C0C}">
      <dgm:prSet/>
      <dgm:spPr/>
      <dgm:t>
        <a:bodyPr/>
        <a:lstStyle/>
        <a:p>
          <a:endParaRPr lang="en-ZA"/>
        </a:p>
      </dgm:t>
    </dgm:pt>
    <dgm:pt modelId="{47A7ACE9-D4AB-4062-8C59-D30F2DD723FD}" type="sibTrans" cxnId="{CA46F184-DB74-4132-A8BE-F533A6B26C0C}">
      <dgm:prSet/>
      <dgm:spPr/>
      <dgm:t>
        <a:bodyPr/>
        <a:lstStyle/>
        <a:p>
          <a:endParaRPr lang="en-ZA"/>
        </a:p>
      </dgm:t>
    </dgm:pt>
    <dgm:pt modelId="{F12B21D6-06A0-48DD-98D1-C3167E159D81}">
      <dgm:prSet phldrT="[Text]" custT="1"/>
      <dgm:spPr/>
      <dgm:t>
        <a:bodyPr/>
        <a:lstStyle/>
        <a:p>
          <a:r>
            <a:rPr lang="en-ZA" sz="1200" dirty="0" smtClean="0"/>
            <a:t>Cataloguer</a:t>
          </a:r>
          <a:endParaRPr lang="en-ZA" sz="1200" dirty="0"/>
        </a:p>
      </dgm:t>
    </dgm:pt>
    <dgm:pt modelId="{D3F3917A-19B2-4DB3-9944-D260E2B01C96}" type="parTrans" cxnId="{CA322AD2-8513-4706-ABE5-87B0815709E0}">
      <dgm:prSet/>
      <dgm:spPr/>
      <dgm:t>
        <a:bodyPr/>
        <a:lstStyle/>
        <a:p>
          <a:endParaRPr lang="en-ZA"/>
        </a:p>
      </dgm:t>
    </dgm:pt>
    <dgm:pt modelId="{48D1AB66-CE5F-4E1D-AFD0-47F675D2704F}" type="sibTrans" cxnId="{CA322AD2-8513-4706-ABE5-87B0815709E0}">
      <dgm:prSet/>
      <dgm:spPr/>
      <dgm:t>
        <a:bodyPr/>
        <a:lstStyle/>
        <a:p>
          <a:endParaRPr lang="en-ZA"/>
        </a:p>
      </dgm:t>
    </dgm:pt>
    <dgm:pt modelId="{519DDCC9-8FA3-4C73-982B-AFD4735FBEBF}">
      <dgm:prSet phldrT="[Text]"/>
      <dgm:spPr/>
      <dgm:t>
        <a:bodyPr/>
        <a:lstStyle/>
        <a:p>
          <a:r>
            <a:rPr lang="en-ZA" dirty="0" smtClean="0"/>
            <a:t>Metadata Editors</a:t>
          </a:r>
          <a:endParaRPr lang="en-ZA" dirty="0"/>
        </a:p>
      </dgm:t>
    </dgm:pt>
    <dgm:pt modelId="{0719B6F1-A6AD-432F-90AD-FE51AE70FF87}" type="parTrans" cxnId="{045243CC-EF34-477E-8270-8B6A3F6B9BE9}">
      <dgm:prSet/>
      <dgm:spPr/>
      <dgm:t>
        <a:bodyPr/>
        <a:lstStyle/>
        <a:p>
          <a:endParaRPr lang="en-ZA"/>
        </a:p>
      </dgm:t>
    </dgm:pt>
    <dgm:pt modelId="{2155CDD5-AACD-430A-8DD4-146385476507}" type="sibTrans" cxnId="{045243CC-EF34-477E-8270-8B6A3F6B9BE9}">
      <dgm:prSet/>
      <dgm:spPr/>
      <dgm:t>
        <a:bodyPr/>
        <a:lstStyle/>
        <a:p>
          <a:endParaRPr lang="en-ZA"/>
        </a:p>
      </dgm:t>
    </dgm:pt>
    <dgm:pt modelId="{64B92F9D-32CB-4EC0-9F1C-89BBD005CAAC}">
      <dgm:prSet phldrT="[Text]" custT="1"/>
      <dgm:spPr/>
      <dgm:t>
        <a:bodyPr/>
        <a:lstStyle/>
        <a:p>
          <a:r>
            <a:rPr lang="en-US" sz="1200" dirty="0" smtClean="0">
              <a:solidFill>
                <a:srgbClr val="FFC000"/>
              </a:solidFill>
            </a:rPr>
            <a:t>SUNSchola</a:t>
          </a:r>
          <a:r>
            <a:rPr lang="en-US" sz="1400" dirty="0" smtClean="0">
              <a:solidFill>
                <a:srgbClr val="FFC000"/>
              </a:solidFill>
            </a:rPr>
            <a:t>r</a:t>
          </a:r>
          <a:endParaRPr lang="en-ZA" sz="1400" dirty="0">
            <a:solidFill>
              <a:srgbClr val="FFC000"/>
            </a:solidFill>
          </a:endParaRPr>
        </a:p>
      </dgm:t>
    </dgm:pt>
    <dgm:pt modelId="{28A7244D-8800-45DE-B86E-2E60686CAE08}" type="parTrans" cxnId="{88544E8B-F061-46F3-8F5D-56F8F2DBE75E}">
      <dgm:prSet/>
      <dgm:spPr/>
      <dgm:t>
        <a:bodyPr/>
        <a:lstStyle/>
        <a:p>
          <a:endParaRPr lang="en-ZA"/>
        </a:p>
      </dgm:t>
    </dgm:pt>
    <dgm:pt modelId="{D8804295-7F94-49B5-A58A-43DEE51A08ED}" type="sibTrans" cxnId="{88544E8B-F061-46F3-8F5D-56F8F2DBE75E}">
      <dgm:prSet/>
      <dgm:spPr/>
      <dgm:t>
        <a:bodyPr/>
        <a:lstStyle/>
        <a:p>
          <a:endParaRPr lang="en-ZA"/>
        </a:p>
      </dgm:t>
    </dgm:pt>
    <dgm:pt modelId="{C48DCC31-B34D-41D1-B359-F5A2BBF99AB7}">
      <dgm:prSet phldrT="[Text]"/>
      <dgm:spPr/>
      <dgm:t>
        <a:bodyPr/>
        <a:lstStyle/>
        <a:p>
          <a:r>
            <a:rPr lang="en-US" dirty="0" smtClean="0"/>
            <a:t>Made available</a:t>
          </a:r>
          <a:endParaRPr lang="en-ZA" dirty="0"/>
        </a:p>
      </dgm:t>
    </dgm:pt>
    <dgm:pt modelId="{A8656E98-6F4A-44AF-8DED-E7CA44216BDB}" type="parTrans" cxnId="{0F7FD684-9014-45DB-9D14-3BFE9BE5944A}">
      <dgm:prSet/>
      <dgm:spPr/>
      <dgm:t>
        <a:bodyPr/>
        <a:lstStyle/>
        <a:p>
          <a:endParaRPr lang="en-ZA"/>
        </a:p>
      </dgm:t>
    </dgm:pt>
    <dgm:pt modelId="{649D1FD6-A05D-4A3C-B300-E778B5EEEFC5}" type="sibTrans" cxnId="{0F7FD684-9014-45DB-9D14-3BFE9BE5944A}">
      <dgm:prSet/>
      <dgm:spPr/>
      <dgm:t>
        <a:bodyPr/>
        <a:lstStyle/>
        <a:p>
          <a:endParaRPr lang="en-ZA"/>
        </a:p>
      </dgm:t>
    </dgm:pt>
    <dgm:pt modelId="{AD8EFF90-0511-421C-B3E7-03247827969A}" type="pres">
      <dgm:prSet presAssocID="{D08F2661-07E7-48E6-A73B-61F02C98A1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7A26A0AC-78E3-4056-87FB-D938989CA80B}" type="pres">
      <dgm:prSet presAssocID="{993E3E6B-6254-4796-B4D5-0BB79C5D4588}" presName="composite" presStyleCnt="0"/>
      <dgm:spPr/>
      <dgm:t>
        <a:bodyPr/>
        <a:lstStyle/>
        <a:p>
          <a:endParaRPr lang="en-ZA"/>
        </a:p>
      </dgm:t>
    </dgm:pt>
    <dgm:pt modelId="{C84C11E6-76AE-438F-9DFB-053F154CEEF3}" type="pres">
      <dgm:prSet presAssocID="{993E3E6B-6254-4796-B4D5-0BB79C5D4588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719301BC-3D9C-48A4-B741-8CDF13FE14B1}" type="pres">
      <dgm:prSet presAssocID="{993E3E6B-6254-4796-B4D5-0BB79C5D4588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D913396D-C671-4F45-B20C-3CEE0BDA9B15}" type="pres">
      <dgm:prSet presAssocID="{EAAB953D-504A-44AC-AB10-50F1016F5DC5}" presName="sp" presStyleCnt="0"/>
      <dgm:spPr/>
      <dgm:t>
        <a:bodyPr/>
        <a:lstStyle/>
        <a:p>
          <a:endParaRPr lang="en-ZA"/>
        </a:p>
      </dgm:t>
    </dgm:pt>
    <dgm:pt modelId="{2F175E80-732A-4EF9-900F-30ABBD369221}" type="pres">
      <dgm:prSet presAssocID="{7D4F977A-1DE7-41B4-BCA0-3256A209081C}" presName="composite" presStyleCnt="0"/>
      <dgm:spPr/>
      <dgm:t>
        <a:bodyPr/>
        <a:lstStyle/>
        <a:p>
          <a:endParaRPr lang="en-ZA"/>
        </a:p>
      </dgm:t>
    </dgm:pt>
    <dgm:pt modelId="{4281580A-B272-41C2-BECC-DE756CEAC202}" type="pres">
      <dgm:prSet presAssocID="{7D4F977A-1DE7-41B4-BCA0-3256A209081C}" presName="parentText" presStyleLbl="alignNode1" presStyleIdx="1" presStyleCnt="4" custLinFactNeighborX="0" custLinFactNeighborY="-17610">
        <dgm:presLayoutVars>
          <dgm:chMax val="1"/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5735FC3-E569-49F4-8110-E7D2D87BF4EC}" type="pres">
      <dgm:prSet presAssocID="{7D4F977A-1DE7-41B4-BCA0-3256A209081C}" presName="descendantText" presStyleLbl="alignAcc1" presStyleIdx="1" presStyleCnt="4" custLinFactNeighborX="303" custLinFactNeighborY="-27530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6C72C5F-80AA-47A4-9BB9-36A75AF38E40}" type="pres">
      <dgm:prSet presAssocID="{5E761A66-36BD-4714-ABC7-9C188CD7949C}" presName="sp" presStyleCnt="0"/>
      <dgm:spPr/>
      <dgm:t>
        <a:bodyPr/>
        <a:lstStyle/>
        <a:p>
          <a:endParaRPr lang="en-ZA"/>
        </a:p>
      </dgm:t>
    </dgm:pt>
    <dgm:pt modelId="{D38F8A22-9450-4BB0-8DF3-572C173CB704}" type="pres">
      <dgm:prSet presAssocID="{F12B21D6-06A0-48DD-98D1-C3167E159D81}" presName="composite" presStyleCnt="0"/>
      <dgm:spPr/>
      <dgm:t>
        <a:bodyPr/>
        <a:lstStyle/>
        <a:p>
          <a:endParaRPr lang="en-ZA"/>
        </a:p>
      </dgm:t>
    </dgm:pt>
    <dgm:pt modelId="{3EC2C91A-2FBC-45A0-9AF3-2569EA96436E}" type="pres">
      <dgm:prSet presAssocID="{F12B21D6-06A0-48DD-98D1-C3167E159D81}" presName="parentText" presStyleLbl="alignNode1" presStyleIdx="2" presStyleCnt="4" custLinFactNeighborX="0" custLinFactNeighborY="-35000">
        <dgm:presLayoutVars>
          <dgm:chMax val="1"/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071CD3D0-29C3-4A8D-A9D7-BC73B357FCCC}" type="pres">
      <dgm:prSet presAssocID="{F12B21D6-06A0-48DD-98D1-C3167E159D81}" presName="descendantText" presStyleLbl="alignAcc1" presStyleIdx="2" presStyleCnt="4" custLinFactNeighborX="814" custLinFactNeighborY="-53846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DD54D0DC-42B3-45A4-97FD-A4A2906F35D5}" type="pres">
      <dgm:prSet presAssocID="{48D1AB66-CE5F-4E1D-AFD0-47F675D2704F}" presName="sp" presStyleCnt="0"/>
      <dgm:spPr/>
      <dgm:t>
        <a:bodyPr/>
        <a:lstStyle/>
        <a:p>
          <a:endParaRPr lang="en-ZA"/>
        </a:p>
      </dgm:t>
    </dgm:pt>
    <dgm:pt modelId="{B64CA9F8-01B3-4F6C-A456-413B5B213E36}" type="pres">
      <dgm:prSet presAssocID="{64B92F9D-32CB-4EC0-9F1C-89BBD005CAAC}" presName="composite" presStyleCnt="0"/>
      <dgm:spPr/>
      <dgm:t>
        <a:bodyPr/>
        <a:lstStyle/>
        <a:p>
          <a:endParaRPr lang="en-ZA"/>
        </a:p>
      </dgm:t>
    </dgm:pt>
    <dgm:pt modelId="{7465CB43-22A3-4BF6-A3D5-F78E79A16D7C}" type="pres">
      <dgm:prSet presAssocID="{64B92F9D-32CB-4EC0-9F1C-89BBD005CAAC}" presName="parentText" presStyleLbl="alignNode1" presStyleIdx="3" presStyleCnt="4" custLinFactNeighborX="0" custLinFactNeighborY="-52389">
        <dgm:presLayoutVars>
          <dgm:chMax val="1"/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1F070A59-CE0A-4277-872D-F2A67FC2D352}" type="pres">
      <dgm:prSet presAssocID="{64B92F9D-32CB-4EC0-9F1C-89BBD005CAAC}" presName="descendantText" presStyleLbl="alignAcc1" presStyleIdx="3" presStyleCnt="4" custLinFactNeighborX="303" custLinFactNeighborY="-81667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CA46F184-DB74-4132-A8BE-F533A6B26C0C}" srcId="{7D4F977A-1DE7-41B4-BCA0-3256A209081C}" destId="{983B9C56-3AEF-4063-8964-7BF3BCC421BF}" srcOrd="0" destOrd="0" parTransId="{A5C56AFC-EF05-41B5-8877-D39C10CADE28}" sibTransId="{47A7ACE9-D4AB-4062-8C59-D30F2DD723FD}"/>
    <dgm:cxn modelId="{88544E8B-F061-46F3-8F5D-56F8F2DBE75E}" srcId="{D08F2661-07E7-48E6-A73B-61F02C98A11A}" destId="{64B92F9D-32CB-4EC0-9F1C-89BBD005CAAC}" srcOrd="3" destOrd="0" parTransId="{28A7244D-8800-45DE-B86E-2E60686CAE08}" sibTransId="{D8804295-7F94-49B5-A58A-43DEE51A08ED}"/>
    <dgm:cxn modelId="{0FAD7113-6A47-4598-A037-D3CDF2BBD882}" type="presOf" srcId="{F12B21D6-06A0-48DD-98D1-C3167E159D81}" destId="{3EC2C91A-2FBC-45A0-9AF3-2569EA96436E}" srcOrd="0" destOrd="0" presId="urn:microsoft.com/office/officeart/2005/8/layout/chevron2"/>
    <dgm:cxn modelId="{B1B1145F-DFCE-4E65-A248-70B4ED8D018F}" srcId="{D08F2661-07E7-48E6-A73B-61F02C98A11A}" destId="{7D4F977A-1DE7-41B4-BCA0-3256A209081C}" srcOrd="1" destOrd="0" parTransId="{E626C309-E153-47C0-8512-F5E41D327319}" sibTransId="{5E761A66-36BD-4714-ABC7-9C188CD7949C}"/>
    <dgm:cxn modelId="{474E9DEC-0BE7-4AEA-8825-CA181C9E22DA}" srcId="{D08F2661-07E7-48E6-A73B-61F02C98A11A}" destId="{993E3E6B-6254-4796-B4D5-0BB79C5D4588}" srcOrd="0" destOrd="0" parTransId="{552B2B82-A535-4275-98D2-277A28FAC06D}" sibTransId="{EAAB953D-504A-44AC-AB10-50F1016F5DC5}"/>
    <dgm:cxn modelId="{370597D2-3DBE-4A6B-95D1-F9F6487C4553}" type="presOf" srcId="{64B92F9D-32CB-4EC0-9F1C-89BBD005CAAC}" destId="{7465CB43-22A3-4BF6-A3D5-F78E79A16D7C}" srcOrd="0" destOrd="0" presId="urn:microsoft.com/office/officeart/2005/8/layout/chevron2"/>
    <dgm:cxn modelId="{30941857-59B4-4FEB-8079-97CA131A3062}" type="presOf" srcId="{993E3E6B-6254-4796-B4D5-0BB79C5D4588}" destId="{C84C11E6-76AE-438F-9DFB-053F154CEEF3}" srcOrd="0" destOrd="0" presId="urn:microsoft.com/office/officeart/2005/8/layout/chevron2"/>
    <dgm:cxn modelId="{27FE61E1-CE12-4DB1-B8B9-4572F80192A0}" type="presOf" srcId="{7D4F977A-1DE7-41B4-BCA0-3256A209081C}" destId="{4281580A-B272-41C2-BECC-DE756CEAC202}" srcOrd="0" destOrd="0" presId="urn:microsoft.com/office/officeart/2005/8/layout/chevron2"/>
    <dgm:cxn modelId="{CBE10C67-169C-427F-A76A-563AD557365F}" type="presOf" srcId="{983B9C56-3AEF-4063-8964-7BF3BCC421BF}" destId="{05735FC3-E569-49F4-8110-E7D2D87BF4EC}" srcOrd="0" destOrd="0" presId="urn:microsoft.com/office/officeart/2005/8/layout/chevron2"/>
    <dgm:cxn modelId="{CE211C7E-D8D0-4936-A1C7-4537A11E2B99}" type="presOf" srcId="{519DDCC9-8FA3-4C73-982B-AFD4735FBEBF}" destId="{071CD3D0-29C3-4A8D-A9D7-BC73B357FCCC}" srcOrd="0" destOrd="0" presId="urn:microsoft.com/office/officeart/2005/8/layout/chevron2"/>
    <dgm:cxn modelId="{FDFE2AC0-DE0B-4BC3-BDBD-4A4E06ED508F}" srcId="{993E3E6B-6254-4796-B4D5-0BB79C5D4588}" destId="{E7D4144D-3B12-43DC-ADD4-7CB3B157CD99}" srcOrd="0" destOrd="0" parTransId="{CB4C117B-AEC4-4D2F-92F0-AA3054802B50}" sibTransId="{47399533-A3E8-4740-B5CA-CEBCA66E5E9D}"/>
    <dgm:cxn modelId="{DDEA6677-CE26-4E4E-9F6D-2C09AADA9C51}" type="presOf" srcId="{D08F2661-07E7-48E6-A73B-61F02C98A11A}" destId="{AD8EFF90-0511-421C-B3E7-03247827969A}" srcOrd="0" destOrd="0" presId="urn:microsoft.com/office/officeart/2005/8/layout/chevron2"/>
    <dgm:cxn modelId="{045243CC-EF34-477E-8270-8B6A3F6B9BE9}" srcId="{F12B21D6-06A0-48DD-98D1-C3167E159D81}" destId="{519DDCC9-8FA3-4C73-982B-AFD4735FBEBF}" srcOrd="0" destOrd="0" parTransId="{0719B6F1-A6AD-432F-90AD-FE51AE70FF87}" sibTransId="{2155CDD5-AACD-430A-8DD4-146385476507}"/>
    <dgm:cxn modelId="{CA322AD2-8513-4706-ABE5-87B0815709E0}" srcId="{D08F2661-07E7-48E6-A73B-61F02C98A11A}" destId="{F12B21D6-06A0-48DD-98D1-C3167E159D81}" srcOrd="2" destOrd="0" parTransId="{D3F3917A-19B2-4DB3-9944-D260E2B01C96}" sibTransId="{48D1AB66-CE5F-4E1D-AFD0-47F675D2704F}"/>
    <dgm:cxn modelId="{A3860C38-D650-4A89-AF29-929D239E8107}" type="presOf" srcId="{E7D4144D-3B12-43DC-ADD4-7CB3B157CD99}" destId="{719301BC-3D9C-48A4-B741-8CDF13FE14B1}" srcOrd="0" destOrd="0" presId="urn:microsoft.com/office/officeart/2005/8/layout/chevron2"/>
    <dgm:cxn modelId="{97726DA5-E6EC-4A71-A836-0AF484ABA137}" type="presOf" srcId="{C48DCC31-B34D-41D1-B359-F5A2BBF99AB7}" destId="{1F070A59-CE0A-4277-872D-F2A67FC2D352}" srcOrd="0" destOrd="0" presId="urn:microsoft.com/office/officeart/2005/8/layout/chevron2"/>
    <dgm:cxn modelId="{0F7FD684-9014-45DB-9D14-3BFE9BE5944A}" srcId="{64B92F9D-32CB-4EC0-9F1C-89BBD005CAAC}" destId="{C48DCC31-B34D-41D1-B359-F5A2BBF99AB7}" srcOrd="0" destOrd="0" parTransId="{A8656E98-6F4A-44AF-8DED-E7CA44216BDB}" sibTransId="{649D1FD6-A05D-4A3C-B300-E778B5EEEFC5}"/>
    <dgm:cxn modelId="{C523D411-945B-4409-AD6A-5C53E98DBAC6}" type="presParOf" srcId="{AD8EFF90-0511-421C-B3E7-03247827969A}" destId="{7A26A0AC-78E3-4056-87FB-D938989CA80B}" srcOrd="0" destOrd="0" presId="urn:microsoft.com/office/officeart/2005/8/layout/chevron2"/>
    <dgm:cxn modelId="{A96344C1-FAA4-4AD2-B827-39CA58E4B3A2}" type="presParOf" srcId="{7A26A0AC-78E3-4056-87FB-D938989CA80B}" destId="{C84C11E6-76AE-438F-9DFB-053F154CEEF3}" srcOrd="0" destOrd="0" presId="urn:microsoft.com/office/officeart/2005/8/layout/chevron2"/>
    <dgm:cxn modelId="{61C32004-E764-46A2-AAA9-DBE9E519AC0B}" type="presParOf" srcId="{7A26A0AC-78E3-4056-87FB-D938989CA80B}" destId="{719301BC-3D9C-48A4-B741-8CDF13FE14B1}" srcOrd="1" destOrd="0" presId="urn:microsoft.com/office/officeart/2005/8/layout/chevron2"/>
    <dgm:cxn modelId="{EC14BABF-3409-4475-B307-D7A4A9671DC3}" type="presParOf" srcId="{AD8EFF90-0511-421C-B3E7-03247827969A}" destId="{D913396D-C671-4F45-B20C-3CEE0BDA9B15}" srcOrd="1" destOrd="0" presId="urn:microsoft.com/office/officeart/2005/8/layout/chevron2"/>
    <dgm:cxn modelId="{DDE86D7A-844B-4BDC-AB7A-766D8BD949F1}" type="presParOf" srcId="{AD8EFF90-0511-421C-B3E7-03247827969A}" destId="{2F175E80-732A-4EF9-900F-30ABBD369221}" srcOrd="2" destOrd="0" presId="urn:microsoft.com/office/officeart/2005/8/layout/chevron2"/>
    <dgm:cxn modelId="{53233F09-5F31-4F6F-A960-849583D41EC5}" type="presParOf" srcId="{2F175E80-732A-4EF9-900F-30ABBD369221}" destId="{4281580A-B272-41C2-BECC-DE756CEAC202}" srcOrd="0" destOrd="0" presId="urn:microsoft.com/office/officeart/2005/8/layout/chevron2"/>
    <dgm:cxn modelId="{18D2D33D-BA97-41E8-8627-5D2D2CB67C13}" type="presParOf" srcId="{2F175E80-732A-4EF9-900F-30ABBD369221}" destId="{05735FC3-E569-49F4-8110-E7D2D87BF4EC}" srcOrd="1" destOrd="0" presId="urn:microsoft.com/office/officeart/2005/8/layout/chevron2"/>
    <dgm:cxn modelId="{DF5CC5A8-79E6-4224-B314-E59B6C66689B}" type="presParOf" srcId="{AD8EFF90-0511-421C-B3E7-03247827969A}" destId="{06C72C5F-80AA-47A4-9BB9-36A75AF38E40}" srcOrd="3" destOrd="0" presId="urn:microsoft.com/office/officeart/2005/8/layout/chevron2"/>
    <dgm:cxn modelId="{5524F211-019B-4296-BB2D-896C3320A13E}" type="presParOf" srcId="{AD8EFF90-0511-421C-B3E7-03247827969A}" destId="{D38F8A22-9450-4BB0-8DF3-572C173CB704}" srcOrd="4" destOrd="0" presId="urn:microsoft.com/office/officeart/2005/8/layout/chevron2"/>
    <dgm:cxn modelId="{22DD3A60-EFDE-411D-A702-F81B39E614E7}" type="presParOf" srcId="{D38F8A22-9450-4BB0-8DF3-572C173CB704}" destId="{3EC2C91A-2FBC-45A0-9AF3-2569EA96436E}" srcOrd="0" destOrd="0" presId="urn:microsoft.com/office/officeart/2005/8/layout/chevron2"/>
    <dgm:cxn modelId="{CE10030D-AEC3-471B-9A6D-525F30531188}" type="presParOf" srcId="{D38F8A22-9450-4BB0-8DF3-572C173CB704}" destId="{071CD3D0-29C3-4A8D-A9D7-BC73B357FCCC}" srcOrd="1" destOrd="0" presId="urn:microsoft.com/office/officeart/2005/8/layout/chevron2"/>
    <dgm:cxn modelId="{755416A8-9E65-4747-8351-C74809AA9B96}" type="presParOf" srcId="{AD8EFF90-0511-421C-B3E7-03247827969A}" destId="{DD54D0DC-42B3-45A4-97FD-A4A2906F35D5}" srcOrd="5" destOrd="0" presId="urn:microsoft.com/office/officeart/2005/8/layout/chevron2"/>
    <dgm:cxn modelId="{5EF72A92-AE8D-4317-9707-356A1973C701}" type="presParOf" srcId="{AD8EFF90-0511-421C-B3E7-03247827969A}" destId="{B64CA9F8-01B3-4F6C-A456-413B5B213E36}" srcOrd="6" destOrd="0" presId="urn:microsoft.com/office/officeart/2005/8/layout/chevron2"/>
    <dgm:cxn modelId="{C00015F4-9B74-494A-B8FD-B8DA2D44ED09}" type="presParOf" srcId="{B64CA9F8-01B3-4F6C-A456-413B5B213E36}" destId="{7465CB43-22A3-4BF6-A3D5-F78E79A16D7C}" srcOrd="0" destOrd="0" presId="urn:microsoft.com/office/officeart/2005/8/layout/chevron2"/>
    <dgm:cxn modelId="{2EFBCBBD-C30D-4606-BAAD-2972399406A5}" type="presParOf" srcId="{B64CA9F8-01B3-4F6C-A456-413B5B213E36}" destId="{1F070A59-CE0A-4277-872D-F2A67FC2D352}" srcOrd="1" destOrd="0" presId="urn:microsoft.com/office/officeart/2005/8/layout/chevron2"/>
  </dgm:cxnLst>
  <dgm:bg>
    <a:solidFill>
      <a:schemeClr val="bg2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197BE3-E01C-4D00-9F5B-7EBE43F82212}">
      <dsp:nvSpPr>
        <dsp:cNvPr id="0" name=""/>
        <dsp:cNvSpPr/>
      </dsp:nvSpPr>
      <dsp:spPr>
        <a:xfrm>
          <a:off x="522566" y="0"/>
          <a:ext cx="2653927" cy="120032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700" kern="1200" dirty="0" smtClean="0"/>
            <a:t>Time, Dedication, Enthusiasm and lots of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700" kern="1200" dirty="0" smtClean="0"/>
            <a:t>co-operation </a:t>
          </a:r>
          <a:endParaRPr lang="en-ZA" sz="1700" kern="1200" dirty="0"/>
        </a:p>
      </dsp:txBody>
      <dsp:txXfrm>
        <a:off x="522566" y="0"/>
        <a:ext cx="2653927" cy="1200329"/>
      </dsp:txXfrm>
    </dsp:sp>
    <dsp:sp modelId="{615A5D1E-FE96-4272-BA16-FA5DE8FE9423}">
      <dsp:nvSpPr>
        <dsp:cNvPr id="0" name=""/>
        <dsp:cNvSpPr/>
      </dsp:nvSpPr>
      <dsp:spPr>
        <a:xfrm>
          <a:off x="90523" y="0"/>
          <a:ext cx="364566" cy="1200329"/>
        </a:xfrm>
        <a:prstGeom prst="rect">
          <a:avLst/>
        </a:prstGeom>
        <a:blipFill>
          <a:blip xmlns:r="http://schemas.openxmlformats.org/officeDocument/2006/relationships" r:embed="rId1"/>
          <a:tile tx="0" ty="0" sx="100000" sy="100000" flip="none" algn="tl"/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4C11E6-76AE-438F-9DFB-053F154CEEF3}">
      <dsp:nvSpPr>
        <dsp:cNvPr id="0" name=""/>
        <dsp:cNvSpPr/>
      </dsp:nvSpPr>
      <dsp:spPr>
        <a:xfrm rot="5400000">
          <a:off x="-195613" y="199530"/>
          <a:ext cx="1304092" cy="912864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SUNSchola</a:t>
          </a:r>
          <a:r>
            <a:rPr lang="en-ZA" sz="1400" kern="1200" dirty="0" smtClean="0"/>
            <a:t>r</a:t>
          </a:r>
          <a:endParaRPr lang="en-ZA" sz="1400" b="1" kern="1200" dirty="0"/>
        </a:p>
      </dsp:txBody>
      <dsp:txXfrm rot="-5400000">
        <a:off x="1" y="460348"/>
        <a:ext cx="912864" cy="391228"/>
      </dsp:txXfrm>
    </dsp:sp>
    <dsp:sp modelId="{719301BC-3D9C-48A4-B741-8CDF13FE14B1}">
      <dsp:nvSpPr>
        <dsp:cNvPr id="0" name=""/>
        <dsp:cNvSpPr/>
      </dsp:nvSpPr>
      <dsp:spPr>
        <a:xfrm rot="5400000">
          <a:off x="3104436" y="-2187655"/>
          <a:ext cx="847660" cy="5230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ZA" sz="3900" kern="1200" dirty="0" smtClean="0"/>
            <a:t>Submit</a:t>
          </a:r>
          <a:endParaRPr lang="en-ZA" sz="3900" kern="1200" dirty="0"/>
        </a:p>
      </dsp:txBody>
      <dsp:txXfrm rot="-5400000">
        <a:off x="912865" y="45295"/>
        <a:ext cx="5189424" cy="764902"/>
      </dsp:txXfrm>
    </dsp:sp>
    <dsp:sp modelId="{4281580A-B272-41C2-BECC-DE756CEAC202}">
      <dsp:nvSpPr>
        <dsp:cNvPr id="0" name=""/>
        <dsp:cNvSpPr/>
      </dsp:nvSpPr>
      <dsp:spPr>
        <a:xfrm rot="5400000">
          <a:off x="-195613" y="1128019"/>
          <a:ext cx="1304092" cy="912864"/>
        </a:xfrm>
        <a:prstGeom prst="chevron">
          <a:avLst/>
        </a:prstGeom>
        <a:solidFill>
          <a:schemeClr val="accent1">
            <a:shade val="80000"/>
            <a:hueOff val="-8713"/>
            <a:satOff val="-13520"/>
            <a:lumOff val="13011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8713"/>
              <a:satOff val="-13520"/>
              <a:lumOff val="13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400" kern="1200" dirty="0" smtClean="0"/>
            <a:t>S</a:t>
          </a:r>
          <a:r>
            <a:rPr lang="en-ZA" sz="1200" kern="1200" dirty="0" smtClean="0"/>
            <a:t>UNSchola</a:t>
          </a:r>
          <a:r>
            <a:rPr lang="en-ZA" sz="1400" kern="1200" dirty="0" smtClean="0"/>
            <a:t>r</a:t>
          </a:r>
          <a:endParaRPr lang="en-ZA" sz="1400" kern="1200" dirty="0"/>
        </a:p>
      </dsp:txBody>
      <dsp:txXfrm rot="-5400000">
        <a:off x="1" y="1388837"/>
        <a:ext cx="912864" cy="391228"/>
      </dsp:txXfrm>
    </dsp:sp>
    <dsp:sp modelId="{05735FC3-E569-49F4-8110-E7D2D87BF4EC}">
      <dsp:nvSpPr>
        <dsp:cNvPr id="0" name=""/>
        <dsp:cNvSpPr/>
      </dsp:nvSpPr>
      <dsp:spPr>
        <a:xfrm rot="5400000">
          <a:off x="3104436" y="-1262875"/>
          <a:ext cx="847660" cy="5230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8713"/>
              <a:satOff val="-13520"/>
              <a:lumOff val="130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ZA" sz="3900" kern="1200" dirty="0" smtClean="0"/>
            <a:t>Review-Copyright</a:t>
          </a:r>
          <a:endParaRPr lang="en-ZA" sz="3900" kern="1200" dirty="0"/>
        </a:p>
      </dsp:txBody>
      <dsp:txXfrm rot="-5400000">
        <a:off x="912865" y="970075"/>
        <a:ext cx="5189424" cy="764902"/>
      </dsp:txXfrm>
    </dsp:sp>
    <dsp:sp modelId="{3EC2C91A-2FBC-45A0-9AF3-2569EA96436E}">
      <dsp:nvSpPr>
        <dsp:cNvPr id="0" name=""/>
        <dsp:cNvSpPr/>
      </dsp:nvSpPr>
      <dsp:spPr>
        <a:xfrm rot="5400000">
          <a:off x="-195613" y="2059378"/>
          <a:ext cx="1304092" cy="912864"/>
        </a:xfrm>
        <a:prstGeom prst="chevron">
          <a:avLst/>
        </a:prstGeom>
        <a:solidFill>
          <a:schemeClr val="accent1">
            <a:shade val="80000"/>
            <a:hueOff val="-17426"/>
            <a:satOff val="-27040"/>
            <a:lumOff val="26022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17426"/>
              <a:satOff val="-27040"/>
              <a:lumOff val="260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200" kern="1200" dirty="0" smtClean="0"/>
            <a:t>Cataloguer</a:t>
          </a:r>
          <a:endParaRPr lang="en-ZA" sz="1200" kern="1200" dirty="0"/>
        </a:p>
      </dsp:txBody>
      <dsp:txXfrm rot="-5400000">
        <a:off x="1" y="2320196"/>
        <a:ext cx="912864" cy="391228"/>
      </dsp:txXfrm>
    </dsp:sp>
    <dsp:sp modelId="{071CD3D0-29C3-4A8D-A9D7-BC73B357FCCC}">
      <dsp:nvSpPr>
        <dsp:cNvPr id="0" name=""/>
        <dsp:cNvSpPr/>
      </dsp:nvSpPr>
      <dsp:spPr>
        <a:xfrm rot="5400000">
          <a:off x="3104436" y="-327805"/>
          <a:ext cx="847660" cy="5230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17426"/>
              <a:satOff val="-27040"/>
              <a:lumOff val="260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ZA" sz="3900" kern="1200" dirty="0" smtClean="0"/>
            <a:t>Metadata Editors</a:t>
          </a:r>
          <a:endParaRPr lang="en-ZA" sz="3900" kern="1200" dirty="0"/>
        </a:p>
      </dsp:txBody>
      <dsp:txXfrm rot="-5400000">
        <a:off x="912865" y="1905145"/>
        <a:ext cx="5189424" cy="764902"/>
      </dsp:txXfrm>
    </dsp:sp>
    <dsp:sp modelId="{7465CB43-22A3-4BF6-A3D5-F78E79A16D7C}">
      <dsp:nvSpPr>
        <dsp:cNvPr id="0" name=""/>
        <dsp:cNvSpPr/>
      </dsp:nvSpPr>
      <dsp:spPr>
        <a:xfrm rot="5400000">
          <a:off x="-195613" y="2990750"/>
          <a:ext cx="1304092" cy="912864"/>
        </a:xfrm>
        <a:prstGeom prst="chevron">
          <a:avLst/>
        </a:prstGeom>
        <a:solidFill>
          <a:schemeClr val="accent1">
            <a:shade val="80000"/>
            <a:hueOff val="-26139"/>
            <a:satOff val="-40560"/>
            <a:lumOff val="39033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26139"/>
              <a:satOff val="-40560"/>
              <a:lumOff val="390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FFC000"/>
              </a:solidFill>
            </a:rPr>
            <a:t>SUNSchola</a:t>
          </a:r>
          <a:r>
            <a:rPr lang="en-US" sz="1400" kern="1200" dirty="0" smtClean="0">
              <a:solidFill>
                <a:srgbClr val="FFC000"/>
              </a:solidFill>
            </a:rPr>
            <a:t>r</a:t>
          </a:r>
          <a:endParaRPr lang="en-ZA" sz="1400" kern="1200" dirty="0">
            <a:solidFill>
              <a:srgbClr val="FFC000"/>
            </a:solidFill>
          </a:endParaRPr>
        </a:p>
      </dsp:txBody>
      <dsp:txXfrm rot="-5400000">
        <a:off x="1" y="3251568"/>
        <a:ext cx="912864" cy="391228"/>
      </dsp:txXfrm>
    </dsp:sp>
    <dsp:sp modelId="{1F070A59-CE0A-4277-872D-F2A67FC2D352}">
      <dsp:nvSpPr>
        <dsp:cNvPr id="0" name=""/>
        <dsp:cNvSpPr/>
      </dsp:nvSpPr>
      <dsp:spPr>
        <a:xfrm rot="5400000">
          <a:off x="3104436" y="594507"/>
          <a:ext cx="847660" cy="5230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shade val="80000"/>
              <a:hueOff val="-26139"/>
              <a:satOff val="-40560"/>
              <a:lumOff val="3903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368" tIns="24765" rIns="24765" bIns="24765" numCol="1" spcCol="1270" anchor="ctr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900" kern="1200" dirty="0" smtClean="0"/>
            <a:t>Made available</a:t>
          </a:r>
          <a:endParaRPr lang="en-ZA" sz="3900" kern="1200" dirty="0"/>
        </a:p>
      </dsp:txBody>
      <dsp:txXfrm rot="-5400000">
        <a:off x="912865" y="2827458"/>
        <a:ext cx="5189424" cy="7649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6" y="0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65AAE197-C3DD-43DB-9D0B-18FBBD770C4B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6" y="9408982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6795B29D-5397-4DDD-BFF3-D7D830EBA0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932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2BD58358-84D8-454B-A1BB-BDF7F2AB35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2"/>
            <a:ext cx="5435600" cy="4457700"/>
          </a:xfrm>
          <a:prstGeom prst="rect">
            <a:avLst/>
          </a:prstGeom>
        </p:spPr>
        <p:txBody>
          <a:bodyPr vert="horz" lIns="91376" tIns="45688" rIns="91376" bIns="456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6" y="9408982"/>
            <a:ext cx="2944283" cy="495300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AAB51169-6B18-46C7-84A3-22048D8A2A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29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TIME- You will need to decide how your</a:t>
            </a:r>
            <a:r>
              <a:rPr lang="en-ZA" baseline="0" dirty="0" smtClean="0"/>
              <a:t> communities will work – from Top to sub-community. Eg faculty-depart-institution</a:t>
            </a:r>
          </a:p>
          <a:p>
            <a:r>
              <a:rPr lang="en-ZA" baseline="0" dirty="0" smtClean="0"/>
              <a:t>DEDICATION:  Letting others know of the benefits of an IR – go out to department and show them your IR-what it can do for them</a:t>
            </a:r>
          </a:p>
          <a:p>
            <a:r>
              <a:rPr lang="en-ZA" baseline="0" dirty="0" smtClean="0"/>
              <a:t>ENTHUSIASM: Keep at populating your IR-old theses/dissertation, </a:t>
            </a:r>
            <a:r>
              <a:rPr lang="en-ZA" baseline="0" dirty="0" err="1" smtClean="0"/>
              <a:t>Microfriche,book</a:t>
            </a:r>
            <a:r>
              <a:rPr lang="en-ZA" baseline="0" dirty="0" smtClean="0"/>
              <a:t> </a:t>
            </a:r>
            <a:r>
              <a:rPr lang="en-ZA" baseline="0" dirty="0" smtClean="0"/>
              <a:t>theses/dissert.</a:t>
            </a:r>
          </a:p>
          <a:p>
            <a:r>
              <a:rPr lang="en-ZA" baseline="0" dirty="0" smtClean="0"/>
              <a:t>CO-OPERATION: from cataloguers, faculty librarians, librarians from special collections, the Universities archival department</a:t>
            </a:r>
          </a:p>
          <a:p>
            <a:endParaRPr lang="en-ZA" baseline="0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Submit – all relevant information</a:t>
            </a:r>
          </a:p>
          <a:p>
            <a:r>
              <a:rPr lang="en-ZA" dirty="0" smtClean="0"/>
              <a:t>Review-make</a:t>
            </a:r>
            <a:r>
              <a:rPr lang="en-ZA" baseline="0" dirty="0" smtClean="0"/>
              <a:t> sure spelling is correct, abbreviations is correct, consistent  -  copyright has been cleared, post- or pre-print, time delay, use </a:t>
            </a:r>
            <a:r>
              <a:rPr lang="en-ZA" baseline="0" dirty="0" err="1" smtClean="0"/>
              <a:t>SHERPARoMEO</a:t>
            </a:r>
            <a:endParaRPr lang="en-ZA" baseline="0" dirty="0" smtClean="0"/>
          </a:p>
          <a:p>
            <a:r>
              <a:rPr lang="en-ZA" baseline="0" dirty="0" smtClean="0"/>
              <a:t>Metadata editors-cataloguers, OCLC subject headings or LOC subject headings</a:t>
            </a:r>
          </a:p>
          <a:p>
            <a:r>
              <a:rPr lang="en-ZA" baseline="0" dirty="0" smtClean="0"/>
              <a:t>Made available-open full text to the public OR the full text is closed off to the public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ZA" dirty="0" smtClean="0"/>
              <a:t>Start a IR no matter how small,</a:t>
            </a:r>
            <a:r>
              <a:rPr lang="en-ZA" baseline="0" dirty="0" smtClean="0"/>
              <a:t>  what’s important is not the size of your repository but making full use of what you’ve got.  Do not be put off because you host only a hundred or less thesis.  Just remember every thing in life began with a tiny seed.  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51169-6B18-46C7-84A3-22048D8A2AE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514600" y="76200"/>
            <a:ext cx="6477000" cy="1143000"/>
          </a:xfrm>
        </p:spPr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5715016"/>
            <a:ext cx="7810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 baseline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dirty="0" smtClean="0"/>
              <a:t>13 August 2010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0767809-899B-4AB1-8AF0-79816B69344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06F659D-2D57-42D1-94B4-183A10776B8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1" r:id="rId8"/>
    <p:sldLayoutId id="2147483802" r:id="rId9"/>
    <p:sldLayoutId id="2147483803" r:id="rId10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sun.ac.z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herpa.ac.uk/romeo/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lib.sun.ac.za/index.php/SUNScholar" TargetMode="External"/><Relationship Id="rId2" Type="http://schemas.openxmlformats.org/officeDocument/2006/relationships/hyperlink" Target="http://scholar.sun.ac.za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brary.sun.ac.za/etd/index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iblogo_A4_p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04801"/>
            <a:ext cx="4767064" cy="521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887993"/>
            <a:ext cx="7308304" cy="812815"/>
          </a:xfrm>
        </p:spPr>
        <p:txBody>
          <a:bodyPr>
            <a:normAutofit fontScale="90000"/>
          </a:bodyPr>
          <a:lstStyle/>
          <a:p>
            <a:pPr algn="ctr"/>
            <a:r>
              <a:rPr lang="en-ZA" sz="3600" i="1" dirty="0" smtClean="0"/>
              <a:t/>
            </a:r>
            <a:br>
              <a:rPr lang="en-ZA" sz="3600" i="1" dirty="0" smtClean="0"/>
            </a:br>
            <a:endParaRPr lang="en-ZA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5786454"/>
            <a:ext cx="8001000" cy="1071546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Paulette Talliard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NDLTD- ETD-Workshop   16-17 September 2011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Stellenbosch University, Stellenbosch, South Africa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414517"/>
            <a:ext cx="8604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3600" u="sng" dirty="0" smtClean="0"/>
              <a:t>Populating an Institutional Repository</a:t>
            </a:r>
            <a:endParaRPr lang="en-ZA" sz="3600" u="sng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210864265"/>
              </p:ext>
            </p:extLst>
          </p:nvPr>
        </p:nvGraphicFramePr>
        <p:xfrm>
          <a:off x="2465256" y="2924944"/>
          <a:ext cx="4039716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47664" y="206084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Requirements for  populating an IR</a:t>
            </a:r>
            <a:endParaRPr lang="en-ZA" sz="2400" dirty="0"/>
          </a:p>
        </p:txBody>
      </p:sp>
      <p:sp>
        <p:nvSpPr>
          <p:cNvPr id="12" name="Rectangle 11"/>
          <p:cNvSpPr/>
          <p:nvPr/>
        </p:nvSpPr>
        <p:spPr>
          <a:xfrm>
            <a:off x="5724128" y="2924944"/>
            <a:ext cx="364566" cy="1200329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ZA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752161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b="1" dirty="0" smtClean="0"/>
              <a:t>TIME</a:t>
            </a:r>
            <a:r>
              <a:rPr lang="en-ZA" dirty="0" smtClean="0"/>
              <a:t> : Setting up communities</a:t>
            </a:r>
          </a:p>
          <a:p>
            <a:endParaRPr lang="en-ZA" dirty="0" smtClean="0"/>
          </a:p>
          <a:p>
            <a:endParaRPr lang="en-ZA" dirty="0" smtClean="0"/>
          </a:p>
          <a:p>
            <a:r>
              <a:rPr lang="en-ZA" b="1" dirty="0" smtClean="0"/>
              <a:t>DEDICATION</a:t>
            </a:r>
            <a:r>
              <a:rPr lang="en-ZA" dirty="0" smtClean="0"/>
              <a:t>:  Showcase your IR – benefits</a:t>
            </a:r>
          </a:p>
          <a:p>
            <a:endParaRPr lang="en-ZA" dirty="0" smtClean="0"/>
          </a:p>
          <a:p>
            <a:endParaRPr lang="en-ZA" dirty="0" smtClean="0"/>
          </a:p>
          <a:p>
            <a:r>
              <a:rPr lang="en-ZA" b="1" dirty="0" smtClean="0"/>
              <a:t>ENTHUSIASM</a:t>
            </a:r>
            <a:r>
              <a:rPr lang="en-ZA" dirty="0" smtClean="0"/>
              <a:t>:  Populating your IR eg. CD’s, old retrospective M/D</a:t>
            </a:r>
          </a:p>
          <a:p>
            <a:endParaRPr lang="en-ZA" dirty="0" smtClean="0"/>
          </a:p>
          <a:p>
            <a:endParaRPr lang="en-ZA" dirty="0" smtClean="0"/>
          </a:p>
          <a:p>
            <a:r>
              <a:rPr lang="en-ZA" b="1" dirty="0" smtClean="0"/>
              <a:t>CO-OPERATION</a:t>
            </a:r>
            <a:r>
              <a:rPr lang="en-ZA" dirty="0" smtClean="0"/>
              <a:t>:  Work closely with colleagues  </a:t>
            </a:r>
          </a:p>
          <a:p>
            <a:endParaRPr lang="en-Z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47149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ZA" sz="4000" dirty="0" smtClean="0"/>
              <a:t>Setting up communities</a:t>
            </a:r>
          </a:p>
          <a:p>
            <a:pPr>
              <a:buNone/>
            </a:pPr>
            <a:endParaRPr lang="en-ZA" dirty="0" smtClean="0"/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Top Level community</a:t>
            </a:r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Sub-communities</a:t>
            </a:r>
          </a:p>
          <a:p>
            <a:pPr>
              <a:buFont typeface="Wingdings" pitchFamily="2" charset="2"/>
              <a:buChar char="§"/>
            </a:pPr>
            <a:r>
              <a:rPr lang="en-ZA" dirty="0"/>
              <a:t>Collections</a:t>
            </a:r>
          </a:p>
          <a:p>
            <a:pPr>
              <a:buFont typeface="Wingdings" pitchFamily="2" charset="2"/>
              <a:buChar char="§"/>
            </a:pPr>
            <a:endParaRPr lang="en-ZA" dirty="0"/>
          </a:p>
          <a:p>
            <a:pPr>
              <a:buFont typeface="Wingdings" pitchFamily="2" charset="2"/>
              <a:buChar char="§"/>
            </a:pPr>
            <a:endParaRPr lang="en-ZA" dirty="0" smtClean="0"/>
          </a:p>
          <a:p>
            <a:pPr>
              <a:buFont typeface="Wingdings" pitchFamily="2" charset="2"/>
              <a:buChar char="§"/>
            </a:pPr>
            <a:r>
              <a:rPr lang="en-ZA" dirty="0">
                <a:hlinkClick r:id="rId3"/>
              </a:rPr>
              <a:t>https://</a:t>
            </a:r>
            <a:r>
              <a:rPr lang="en-ZA" dirty="0" smtClean="0">
                <a:hlinkClick r:id="rId3"/>
              </a:rPr>
              <a:t>scholar.sun.ac.za/</a:t>
            </a:r>
            <a:endParaRPr lang="en-ZA" dirty="0" smtClean="0"/>
          </a:p>
          <a:p>
            <a:pPr>
              <a:buFont typeface="Wingdings" pitchFamily="2" charset="2"/>
              <a:buChar char="§"/>
            </a:pPr>
            <a:endParaRPr lang="en-ZA" dirty="0" smtClean="0"/>
          </a:p>
          <a:p>
            <a:pPr marL="109728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68325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348" y="285728"/>
            <a:ext cx="7486537" cy="1347333"/>
          </a:xfrm>
          <a:prstGeom prst="rect">
            <a:avLst/>
          </a:prstGeom>
          <a:noFill/>
          <a:ln w="92075" cmpd="sng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34" y="2357430"/>
            <a:ext cx="77867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For each item loaded there has to be a workflow</a:t>
            </a:r>
          </a:p>
          <a:p>
            <a:endParaRPr lang="en-ZA" sz="2400" dirty="0" smtClean="0"/>
          </a:p>
          <a:p>
            <a:r>
              <a:rPr lang="en-ZA" sz="2400" dirty="0" smtClean="0"/>
              <a:t>Parallel process </a:t>
            </a:r>
          </a:p>
          <a:p>
            <a:pPr marL="342900" indent="-342900">
              <a:buAutoNum type="arabicPeriod"/>
            </a:pPr>
            <a:endParaRPr lang="en-ZA" dirty="0" smtClean="0"/>
          </a:p>
          <a:p>
            <a:pPr marL="342900" indent="-342900">
              <a:buAutoNum type="arabicPeriod"/>
            </a:pPr>
            <a:r>
              <a:rPr lang="en-ZA" dirty="0" smtClean="0"/>
              <a:t>Workflow </a:t>
            </a:r>
          </a:p>
          <a:p>
            <a:pPr marL="342900" indent="-342900">
              <a:buAutoNum type="arabicPeriod"/>
            </a:pPr>
            <a:r>
              <a:rPr lang="en-ZA" dirty="0" smtClean="0"/>
              <a:t>Preparing your item for submission</a:t>
            </a:r>
          </a:p>
          <a:p>
            <a:endParaRPr lang="en-ZA" dirty="0" smtClean="0"/>
          </a:p>
          <a:p>
            <a:pPr>
              <a:buFont typeface="Arial" pitchFamily="34" charset="0"/>
              <a:buChar char="•"/>
            </a:pPr>
            <a:r>
              <a:rPr lang="en-ZA" dirty="0" smtClean="0"/>
              <a:t> Theses and dissertations + embargoes</a:t>
            </a:r>
          </a:p>
          <a:p>
            <a:pPr>
              <a:buFont typeface="Arial" pitchFamily="34" charset="0"/>
              <a:buChar char="•"/>
            </a:pPr>
            <a:r>
              <a:rPr lang="en-ZA" dirty="0" smtClean="0"/>
              <a:t> Retrospective items, meaning old theses/dissertations</a:t>
            </a:r>
          </a:p>
          <a:p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5162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143536"/>
          </a:xfrm>
        </p:spPr>
        <p:txBody>
          <a:bodyPr/>
          <a:lstStyle/>
          <a:p>
            <a:pPr marL="852678" indent="-742950">
              <a:buAutoNum type="arabicPeriod"/>
            </a:pPr>
            <a:r>
              <a:rPr lang="en-ZA" sz="4000" dirty="0" smtClean="0"/>
              <a:t>Workflow</a:t>
            </a:r>
          </a:p>
          <a:p>
            <a:pPr marL="852678" indent="-742950">
              <a:buNone/>
            </a:pPr>
            <a:endParaRPr lang="en-ZA" sz="4000" dirty="0" smtClean="0"/>
          </a:p>
          <a:p>
            <a:pPr>
              <a:buFont typeface="Wingdings" pitchFamily="2" charset="2"/>
              <a:buChar char="Ø"/>
            </a:pPr>
            <a:r>
              <a:rPr lang="en-ZA" dirty="0" smtClean="0"/>
              <a:t>Each collection have predetermined fields</a:t>
            </a:r>
          </a:p>
          <a:p>
            <a:pPr>
              <a:buNone/>
            </a:pPr>
            <a:endParaRPr lang="en-ZA" dirty="0" smtClean="0"/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Set-up/decide before hand the dc fields</a:t>
            </a:r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Assign a submitter</a:t>
            </a:r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Assign a cataloguer for each field/subject</a:t>
            </a:r>
          </a:p>
          <a:p>
            <a:pPr marL="109728" indent="0">
              <a:buNone/>
            </a:pPr>
            <a:endParaRPr lang="en-ZA" dirty="0"/>
          </a:p>
          <a:p>
            <a:pPr marL="109728" indent="0">
              <a:buNone/>
            </a:pPr>
            <a:r>
              <a:rPr lang="en-ZA" dirty="0" smtClean="0"/>
              <a:t>             dc. Fields = Dublin Core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95733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4480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ZA" sz="4000" dirty="0" smtClean="0"/>
              <a:t>2. Preparing the item</a:t>
            </a:r>
          </a:p>
          <a:p>
            <a:pPr>
              <a:buNone/>
            </a:pPr>
            <a:endParaRPr lang="en-ZA" dirty="0" smtClean="0"/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PDF – Portable Document File</a:t>
            </a:r>
          </a:p>
          <a:p>
            <a:pPr>
              <a:buFont typeface="Wingdings" pitchFamily="2" charset="2"/>
              <a:buChar char="§"/>
            </a:pPr>
            <a:r>
              <a:rPr lang="en-ZA" dirty="0" smtClean="0"/>
              <a:t>Watermark :</a:t>
            </a:r>
          </a:p>
          <a:p>
            <a:pPr>
              <a:buFont typeface="Wingdings" pitchFamily="2" charset="2"/>
              <a:buChar char="ü"/>
            </a:pPr>
            <a:r>
              <a:rPr lang="en-ZA" dirty="0" smtClean="0"/>
              <a:t>Crest of University on title page</a:t>
            </a:r>
          </a:p>
          <a:p>
            <a:pPr>
              <a:buFont typeface="Wingdings" pitchFamily="2" charset="2"/>
              <a:buChar char="ü"/>
            </a:pPr>
            <a:r>
              <a:rPr lang="en-ZA" dirty="0" smtClean="0"/>
              <a:t>Name of university and IR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63027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14290"/>
            <a:ext cx="8072462" cy="781032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accent1"/>
                </a:solidFill>
              </a:rPr>
              <a:t>Workflow: Thesis/</a:t>
            </a:r>
            <a:r>
              <a:rPr lang="en-US" sz="4000" dirty="0" err="1" smtClean="0">
                <a:solidFill>
                  <a:schemeClr val="accent1"/>
                </a:solidFill>
              </a:rPr>
              <a:t>Dissertaion</a:t>
            </a:r>
            <a:endParaRPr lang="en-ZA" sz="40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71604" y="1357298"/>
          <a:ext cx="6143668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urved Left Arrow 11"/>
          <p:cNvSpPr/>
          <p:nvPr/>
        </p:nvSpPr>
        <p:spPr>
          <a:xfrm>
            <a:off x="7715272" y="2571744"/>
            <a:ext cx="731520" cy="342902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3214678" y="5643578"/>
            <a:ext cx="417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hlinkClick r:id="rId8"/>
              </a:rPr>
              <a:t>http://www.sherpa.ac.uk/romeo/</a:t>
            </a:r>
            <a:endParaRPr lang="en-ZA" dirty="0" smtClean="0"/>
          </a:p>
          <a:p>
            <a:endParaRPr lang="en-Z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196752"/>
            <a:ext cx="8435280" cy="39479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ZA" dirty="0" smtClean="0"/>
              <a:t>Live demonstration of the up-load </a:t>
            </a:r>
          </a:p>
          <a:p>
            <a:pPr algn="ctr">
              <a:buNone/>
            </a:pPr>
            <a:r>
              <a:rPr lang="en-ZA" dirty="0" smtClean="0"/>
              <a:t>process of a thesis</a:t>
            </a:r>
          </a:p>
          <a:p>
            <a:pPr algn="ctr">
              <a:buNone/>
            </a:pPr>
            <a:endParaRPr lang="en-ZA" dirty="0" smtClean="0"/>
          </a:p>
          <a:p>
            <a:pPr algn="ctr">
              <a:buNone/>
            </a:pPr>
            <a:r>
              <a:rPr lang="en-ZA" dirty="0" smtClean="0">
                <a:hlinkClick r:id="rId2"/>
              </a:rPr>
              <a:t>http://scholar.sun.ac.za/</a:t>
            </a:r>
            <a:endParaRPr lang="en-ZA" dirty="0" smtClean="0"/>
          </a:p>
          <a:p>
            <a:pPr algn="ctr">
              <a:buNone/>
            </a:pPr>
            <a:endParaRPr lang="en-ZA" dirty="0" smtClean="0"/>
          </a:p>
          <a:p>
            <a:pPr algn="ctr">
              <a:buNone/>
            </a:pPr>
            <a:r>
              <a:rPr lang="en-ZA" dirty="0">
                <a:hlinkClick r:id="rId3"/>
              </a:rPr>
              <a:t>http://</a:t>
            </a:r>
            <a:r>
              <a:rPr lang="en-ZA" dirty="0" smtClean="0">
                <a:hlinkClick r:id="rId3"/>
              </a:rPr>
              <a:t>wiki.lib.sun.ac.za/index.php/SUNScholar</a:t>
            </a:r>
            <a:endParaRPr lang="en-ZA" dirty="0" smtClean="0"/>
          </a:p>
          <a:p>
            <a:pPr algn="ctr">
              <a:buNone/>
            </a:pPr>
            <a:endParaRPr lang="en-ZA" dirty="0"/>
          </a:p>
          <a:p>
            <a:pPr algn="ctr">
              <a:buNone/>
            </a:pPr>
            <a:r>
              <a:rPr lang="en-ZA" dirty="0" smtClean="0">
                <a:hlinkClick r:id="rId4"/>
              </a:rPr>
              <a:t>http://library.sun.ac.za/etd/index.htm</a:t>
            </a:r>
            <a:endParaRPr lang="en-ZA" dirty="0" smtClean="0"/>
          </a:p>
          <a:p>
            <a:pPr algn="ctr">
              <a:buNone/>
            </a:pPr>
            <a:endParaRPr lang="en-ZA" dirty="0" smtClean="0"/>
          </a:p>
          <a:p>
            <a:pPr algn="ctr">
              <a:buNone/>
            </a:pPr>
            <a:endParaRPr lang="en-ZA" dirty="0" smtClean="0"/>
          </a:p>
          <a:p>
            <a:pPr algn="ctr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63027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4348" y="1428736"/>
            <a:ext cx="7758138" cy="28763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ZA" sz="4400" dirty="0" smtClean="0"/>
              <a:t>‘Information cannot be knowledge </a:t>
            </a:r>
          </a:p>
          <a:p>
            <a:pPr algn="ctr">
              <a:buNone/>
            </a:pPr>
            <a:r>
              <a:rPr lang="en-ZA" sz="4400" dirty="0" smtClean="0"/>
              <a:t>unless it is shared’</a:t>
            </a:r>
          </a:p>
          <a:p>
            <a:pPr algn="ctr">
              <a:buNone/>
            </a:pPr>
            <a:r>
              <a:rPr lang="en-ZA" sz="4400" dirty="0" smtClean="0"/>
              <a:t>Anon</a:t>
            </a:r>
          </a:p>
          <a:p>
            <a:pPr algn="ctr">
              <a:buNone/>
            </a:pPr>
            <a:endParaRPr lang="en-ZA" dirty="0" smtClean="0"/>
          </a:p>
          <a:p>
            <a:pPr algn="ctr">
              <a:buNone/>
            </a:pPr>
            <a:endParaRPr lang="en-ZA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500438"/>
            <a:ext cx="10953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63027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rgbClr val="632423"/>
      </a:dk1>
      <a:lt1>
        <a:sysClr val="window" lastClr="FFFFFF"/>
      </a:lt1>
      <a:dk2>
        <a:srgbClr val="A5A5A5"/>
      </a:dk2>
      <a:lt2>
        <a:srgbClr val="FFFFFF"/>
      </a:lt2>
      <a:accent1>
        <a:srgbClr val="632423"/>
      </a:accent1>
      <a:accent2>
        <a:srgbClr val="632423"/>
      </a:accent2>
      <a:accent3>
        <a:srgbClr val="632423"/>
      </a:accent3>
      <a:accent4>
        <a:srgbClr val="632423"/>
      </a:accent4>
      <a:accent5>
        <a:srgbClr val="632423"/>
      </a:accent5>
      <a:accent6>
        <a:srgbClr val="632423"/>
      </a:accent6>
      <a:hlink>
        <a:srgbClr val="632423"/>
      </a:hlink>
      <a:folHlink>
        <a:srgbClr val="632423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3551</TotalTime>
  <Words>394</Words>
  <Application>Microsoft Office PowerPoint</Application>
  <PresentationFormat>On-screen Show (4:3)</PresentationFormat>
  <Paragraphs>88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Workflow: Thesis/Dissertaion</vt:lpstr>
      <vt:lpstr>PowerPoint Presentation</vt:lpstr>
      <vt:lpstr>PowerPoint Presentation</vt:lpstr>
    </vt:vector>
  </TitlesOfParts>
  <Company>Lenovo (Beijing)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Setup</cp:lastModifiedBy>
  <cp:revision>273</cp:revision>
  <cp:lastPrinted>2011-09-16T05:33:11Z</cp:lastPrinted>
  <dcterms:created xsi:type="dcterms:W3CDTF">2010-06-07T09:13:01Z</dcterms:created>
  <dcterms:modified xsi:type="dcterms:W3CDTF">2013-04-26T09:00:12Z</dcterms:modified>
</cp:coreProperties>
</file>