
<file path=[Content_Types].xml><?xml version="1.0" encoding="utf-8"?>
<Types xmlns="http://schemas.openxmlformats.org/package/2006/content-types">
  <Override PartName="/ppt/theme/theme5.xml" ContentType="application/vnd.openxmlformats-officedocument.them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slideLayouts/slideLayout24.xml" ContentType="application/vnd.openxmlformats-officedocument.presentationml.slideLayout+xml"/>
  <Override PartName="/ppt/tags/tag38.xml" ContentType="application/vnd.openxmlformats-officedocument.presentationml.tags+xml"/>
  <Override PartName="/ppt/tags/tag85.xml" ContentType="application/vnd.openxmlformats-officedocument.presentationml.tags+xml"/>
  <Override PartName="/ppt/notesSlides/notesSlide16.xml" ContentType="application/vnd.openxmlformats-officedocument.presentationml.notesSlide+xml"/>
  <Override PartName="/ppt/tags/tag241.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145.xml" ContentType="application/vnd.openxmlformats-officedocument.presentationml.tags+xml"/>
  <Override PartName="/ppt/tags/tag192.xml" ContentType="application/vnd.openxmlformats-officedocument.presentationml.tags+xml"/>
  <Override PartName="/ppt/tags/tag279.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tags/tag257.xml" ContentType="application/vnd.openxmlformats-officedocument.presentationml.tags+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Default Extension="emf" ContentType="image/x-emf"/>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tags/tag271.xml" ContentType="application/vnd.openxmlformats-officedocument.presentationml.tags+xml"/>
  <Override PartName="/ppt/tags/tag282.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notesSlides/notesSlide13.xml" ContentType="application/vnd.openxmlformats-officedocument.presentationml.notesSlide+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298.xml" ContentType="application/vnd.openxmlformats-officedocument.presentationml.tags+xml"/>
  <Override PartName="/ppt/notesSlides/notesSlide4.xml" ContentType="application/vnd.openxmlformats-officedocument.presentationml.notes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tags/tag287.xml" ContentType="application/vnd.openxmlformats-officedocument.presentationml.tag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Override PartName="/ppt/tags/tag243.xml" ContentType="application/vnd.openxmlformats-officedocument.presentationml.tags+xml"/>
  <Override PartName="/ppt/tags/tag290.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notesSlides/notesSlide9.xml" ContentType="application/vnd.openxmlformats-officedocument.presentationml.notesSlide+xml"/>
  <Override PartName="/ppt/tags/tag147.xml" ContentType="application/vnd.openxmlformats-officedocument.presentationml.tags+xml"/>
  <Override PartName="/ppt/tags/tag194.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10.xml" ContentType="application/vnd.openxmlformats-officedocument.presentationml.notesSlide+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slideMasters/slideMaster2.xml" ContentType="application/vnd.openxmlformats-officedocument.presentationml.slideMaster+xml"/>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tags/tag284.xml" ContentType="application/vnd.openxmlformats-officedocument.presentationml.tags+xml"/>
  <Override PartName="/ppt/slides/slide24.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notesSlides/notesSlide15.xml" ContentType="application/vnd.openxmlformats-officedocument.presentationml.notesSlide+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slideLayouts/slideLayout12.xml" ContentType="application/vnd.openxmlformats-officedocument.presentationml.slideLayout+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notesSlides/notesSlide23.xml" ContentType="application/vnd.openxmlformats-officedocument.presentationml.notesSlide+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notesSlides/notesSlide12.xml" ContentType="application/vnd.openxmlformats-officedocument.presentationml.notesSlide+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Default Extension="bin" ContentType="application/vnd.openxmlformats-officedocument.oleObject"/>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notesSlides/notesSlide17.xml" ContentType="application/vnd.openxmlformats-officedocument.presentationml.notesSlide+xml"/>
  <Override PartName="/ppt/tags/tag206.xml" ContentType="application/vnd.openxmlformats-officedocument.presentationml.tags+xml"/>
  <Override PartName="/ppt/tags/tag253.xml" ContentType="application/vnd.openxmlformats-officedocument.presentationml.tags+xml"/>
  <Override PartName="/ppt/tags/tag1.xml" ContentType="application/vnd.openxmlformats-officedocument.presentationml.tags+xml"/>
  <Override PartName="/ppt/slideLayouts/slideLayout14.xml" ContentType="application/vnd.openxmlformats-officedocument.presentationml.slideLayout+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Default Extension="vml" ContentType="application/vnd.openxmlformats-officedocument.vmlDrawing"/>
  <Override PartName="/ppt/tags/tag53.xml" ContentType="application/vnd.openxmlformats-officedocument.presentationml.tags+xml"/>
  <Override PartName="/ppt/notesSlides/notesSlide8.xml" ContentType="application/vnd.openxmlformats-officedocument.presentationml.notesSlide+xml"/>
  <Override PartName="/ppt/tags/tag157.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handoutMasters/handoutMaster1.xml" ContentType="application/vnd.openxmlformats-officedocument.presentationml.handoutMaster+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slideMasters/slideMaster1.xml" ContentType="application/vnd.openxmlformats-officedocument.presentationml.slideMaster+xml"/>
  <Override PartName="/ppt/theme/theme3.xml" ContentType="application/vnd.openxmlformats-officedocument.theme+xml"/>
  <Override PartName="/ppt/tags/tag102.xml" ContentType="application/vnd.openxmlformats-officedocument.presentationml.tags+xml"/>
  <Override PartName="/ppt/tags/tag236.xml" ContentType="application/vnd.openxmlformats-officedocument.presentationml.tags+xml"/>
  <Override PartName="/ppt/tags/tag283.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notesSlides/notesSlide14.xml" ContentType="application/vnd.openxmlformats-officedocument.presentationml.notesSlide+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notesSlides/notesSlide19.xml" ContentType="application/vnd.openxmlformats-officedocument.presentationml.notesSlide+xml"/>
  <Override PartName="/ppt/tags/tag255.xml" ContentType="application/vnd.openxmlformats-officedocument.presentationml.tags+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slides/slide20.xml" ContentType="application/vnd.openxmlformats-officedocument.presentationml.slide+xml"/>
  <Override PartName="/ppt/slideLayouts/slideLayout30.xml" ContentType="application/vnd.openxmlformats-officedocument.presentationml.slideLayout+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notesSlides/notesSlide11.xml" ContentType="application/vnd.openxmlformats-officedocument.presentationml.notesSlide+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slideMasters/slideMaster3.xml" ContentType="application/vnd.openxmlformats-officedocument.presentationml.slideMaster+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tags/tag189.xml" ContentType="application/vnd.openxmlformats-officedocument.presentationml.tags+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710" r:id="rId2"/>
    <p:sldMasterId id="2147483711" r:id="rId3"/>
    <p:sldMasterId id="2147483780" r:id="rId4"/>
  </p:sldMasterIdLst>
  <p:notesMasterIdLst>
    <p:notesMasterId r:id="rId30"/>
  </p:notesMasterIdLst>
  <p:handoutMasterIdLst>
    <p:handoutMasterId r:id="rId31"/>
  </p:handoutMasterIdLst>
  <p:sldIdLst>
    <p:sldId id="310" r:id="rId5"/>
    <p:sldId id="1026" r:id="rId6"/>
    <p:sldId id="968" r:id="rId7"/>
    <p:sldId id="1027" r:id="rId8"/>
    <p:sldId id="1003" r:id="rId9"/>
    <p:sldId id="1083" r:id="rId10"/>
    <p:sldId id="1031" r:id="rId11"/>
    <p:sldId id="1028" r:id="rId12"/>
    <p:sldId id="1032" r:id="rId13"/>
    <p:sldId id="1072" r:id="rId14"/>
    <p:sldId id="1073" r:id="rId15"/>
    <p:sldId id="1062" r:id="rId16"/>
    <p:sldId id="1056" r:id="rId17"/>
    <p:sldId id="1074" r:id="rId18"/>
    <p:sldId id="1044" r:id="rId19"/>
    <p:sldId id="1088" r:id="rId20"/>
    <p:sldId id="1089" r:id="rId21"/>
    <p:sldId id="1063" r:id="rId22"/>
    <p:sldId id="1082" r:id="rId23"/>
    <p:sldId id="1077" r:id="rId24"/>
    <p:sldId id="1081" r:id="rId25"/>
    <p:sldId id="1080" r:id="rId26"/>
    <p:sldId id="1084" r:id="rId27"/>
    <p:sldId id="1070" r:id="rId28"/>
    <p:sldId id="1040" r:id="rId29"/>
  </p:sldIdLst>
  <p:sldSz cx="9144000" cy="6858000" type="screen4x3"/>
  <p:notesSz cx="7099300" cy="10234613"/>
  <p:custDataLst>
    <p:tags r:id="rId32"/>
  </p:custDataLst>
  <p:defaultTextStyle>
    <a:defPPr>
      <a:defRPr lang="en-GB"/>
    </a:defPPr>
    <a:lvl1pPr algn="l" rtl="0" fontAlgn="base">
      <a:spcBef>
        <a:spcPct val="0"/>
      </a:spcBef>
      <a:spcAft>
        <a:spcPct val="0"/>
      </a:spcAft>
      <a:defRPr sz="1200" b="1" kern="1200">
        <a:solidFill>
          <a:schemeClr val="tx1"/>
        </a:solidFill>
        <a:latin typeface="Arial Narrow" pitchFamily="34" charset="0"/>
        <a:ea typeface="+mn-ea"/>
        <a:cs typeface="+mn-cs"/>
      </a:defRPr>
    </a:lvl1pPr>
    <a:lvl2pPr marL="457200" algn="l" rtl="0" fontAlgn="base">
      <a:spcBef>
        <a:spcPct val="0"/>
      </a:spcBef>
      <a:spcAft>
        <a:spcPct val="0"/>
      </a:spcAft>
      <a:defRPr sz="1200" b="1" kern="1200">
        <a:solidFill>
          <a:schemeClr val="tx1"/>
        </a:solidFill>
        <a:latin typeface="Arial Narrow" pitchFamily="34" charset="0"/>
        <a:ea typeface="+mn-ea"/>
        <a:cs typeface="+mn-cs"/>
      </a:defRPr>
    </a:lvl2pPr>
    <a:lvl3pPr marL="914400" algn="l" rtl="0" fontAlgn="base">
      <a:spcBef>
        <a:spcPct val="0"/>
      </a:spcBef>
      <a:spcAft>
        <a:spcPct val="0"/>
      </a:spcAft>
      <a:defRPr sz="1200" b="1" kern="1200">
        <a:solidFill>
          <a:schemeClr val="tx1"/>
        </a:solidFill>
        <a:latin typeface="Arial Narrow" pitchFamily="34" charset="0"/>
        <a:ea typeface="+mn-ea"/>
        <a:cs typeface="+mn-cs"/>
      </a:defRPr>
    </a:lvl3pPr>
    <a:lvl4pPr marL="1371600" algn="l" rtl="0" fontAlgn="base">
      <a:spcBef>
        <a:spcPct val="0"/>
      </a:spcBef>
      <a:spcAft>
        <a:spcPct val="0"/>
      </a:spcAft>
      <a:defRPr sz="1200" b="1" kern="1200">
        <a:solidFill>
          <a:schemeClr val="tx1"/>
        </a:solidFill>
        <a:latin typeface="Arial Narrow" pitchFamily="34" charset="0"/>
        <a:ea typeface="+mn-ea"/>
        <a:cs typeface="+mn-cs"/>
      </a:defRPr>
    </a:lvl4pPr>
    <a:lvl5pPr marL="1828800" algn="l" rtl="0" fontAlgn="base">
      <a:spcBef>
        <a:spcPct val="0"/>
      </a:spcBef>
      <a:spcAft>
        <a:spcPct val="0"/>
      </a:spcAft>
      <a:defRPr sz="1200" b="1" kern="1200">
        <a:solidFill>
          <a:schemeClr val="tx1"/>
        </a:solidFill>
        <a:latin typeface="Arial Narrow" pitchFamily="34" charset="0"/>
        <a:ea typeface="+mn-ea"/>
        <a:cs typeface="+mn-cs"/>
      </a:defRPr>
    </a:lvl5pPr>
    <a:lvl6pPr marL="2286000" algn="l" defTabSz="914400" rtl="0" eaLnBrk="1" latinLnBrk="0" hangingPunct="1">
      <a:defRPr sz="1200" b="1" kern="1200">
        <a:solidFill>
          <a:schemeClr val="tx1"/>
        </a:solidFill>
        <a:latin typeface="Arial Narrow" pitchFamily="34" charset="0"/>
        <a:ea typeface="+mn-ea"/>
        <a:cs typeface="+mn-cs"/>
      </a:defRPr>
    </a:lvl6pPr>
    <a:lvl7pPr marL="2743200" algn="l" defTabSz="914400" rtl="0" eaLnBrk="1" latinLnBrk="0" hangingPunct="1">
      <a:defRPr sz="1200" b="1" kern="1200">
        <a:solidFill>
          <a:schemeClr val="tx1"/>
        </a:solidFill>
        <a:latin typeface="Arial Narrow" pitchFamily="34" charset="0"/>
        <a:ea typeface="+mn-ea"/>
        <a:cs typeface="+mn-cs"/>
      </a:defRPr>
    </a:lvl7pPr>
    <a:lvl8pPr marL="3200400" algn="l" defTabSz="914400" rtl="0" eaLnBrk="1" latinLnBrk="0" hangingPunct="1">
      <a:defRPr sz="1200" b="1" kern="1200">
        <a:solidFill>
          <a:schemeClr val="tx1"/>
        </a:solidFill>
        <a:latin typeface="Arial Narrow" pitchFamily="34" charset="0"/>
        <a:ea typeface="+mn-ea"/>
        <a:cs typeface="+mn-cs"/>
      </a:defRPr>
    </a:lvl8pPr>
    <a:lvl9pPr marL="3657600" algn="l" defTabSz="914400" rtl="0" eaLnBrk="1" latinLnBrk="0" hangingPunct="1">
      <a:defRPr sz="12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6600"/>
    <a:srgbClr val="FF0000"/>
    <a:srgbClr val="A50021"/>
    <a:srgbClr val="00FF00"/>
    <a:srgbClr val="FF66FF"/>
    <a:srgbClr val="FF99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4720" autoAdjust="0"/>
    <p:restoredTop sz="78631" autoAdjust="0"/>
  </p:normalViewPr>
  <p:slideViewPr>
    <p:cSldViewPr snapToGrid="0">
      <p:cViewPr varScale="1">
        <p:scale>
          <a:sx n="82" d="100"/>
          <a:sy n="82" d="100"/>
        </p:scale>
        <p:origin x="-1404" y="-96"/>
      </p:cViewPr>
      <p:guideLst>
        <p:guide orient="horz" pos="4240"/>
        <p:guide orient="horz" pos="670"/>
        <p:guide orient="horz" pos="4144"/>
        <p:guide pos="51"/>
        <p:guide pos="5709"/>
        <p:guide pos="5187"/>
        <p:guide pos="2581"/>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678" y="54"/>
      </p:cViewPr>
      <p:guideLst>
        <p:guide orient="horz" pos="3224"/>
        <p:guide pos="223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plumea\Desktop\RS%20GSR%20International%20collaboration\Chatham%20House%20NF.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ZA"/>
  <c:clrMapOvr bg1="lt1" tx1="dk1" bg2="lt2" tx2="dk2" accent1="accent1" accent2="accent2" accent3="accent3" accent4="accent4" accent5="accent5" accent6="accent6" hlink="hlink" folHlink="folHlink"/>
  <c:chart>
    <c:plotArea>
      <c:layout>
        <c:manualLayout>
          <c:layoutTarget val="inner"/>
          <c:xMode val="edge"/>
          <c:yMode val="edge"/>
          <c:x val="8.6053734421688136E-2"/>
          <c:y val="2.3202158527075585E-2"/>
          <c:w val="0.87685195236067537"/>
          <c:h val="0.83116752757520951"/>
        </c:manualLayout>
      </c:layout>
      <c:scatterChart>
        <c:scatterStyle val="lineMarker"/>
        <c:ser>
          <c:idx val="1"/>
          <c:order val="0"/>
          <c:spPr>
            <a:ln w="28575">
              <a:noFill/>
            </a:ln>
          </c:spPr>
          <c:marker>
            <c:symbol val="square"/>
            <c:size val="4"/>
            <c:spPr>
              <a:solidFill>
                <a:schemeClr val="accent1"/>
              </a:solidFill>
              <a:ln>
                <a:solidFill>
                  <a:srgbClr val="4F81BD"/>
                </a:solidFill>
              </a:ln>
            </c:spPr>
          </c:marker>
          <c:dLbls>
            <c:dLbl>
              <c:idx val="0"/>
              <c:layout>
                <c:manualLayout>
                  <c:x val="-5.5961645584054365E-2"/>
                  <c:y val="0"/>
                </c:manualLayout>
              </c:layout>
              <c:tx>
                <c:strRef>
                  <c:f>'Articles and collab vs GERD v2'!$A$2</c:f>
                  <c:strCache>
                    <c:ptCount val="1"/>
                    <c:pt idx="0">
                      <c:v>Australia</c:v>
                    </c:pt>
                  </c:strCache>
                </c:strRef>
              </c:tx>
              <c:spPr/>
              <c:txPr>
                <a:bodyPr/>
                <a:lstStyle/>
                <a:p>
                  <a:pPr>
                    <a:defRPr sz="700" b="1" i="0">
                      <a:solidFill>
                        <a:srgbClr val="000000"/>
                      </a:solidFill>
                      <a:latin typeface="+mn-lt"/>
                    </a:defRPr>
                  </a:pPr>
                  <a:endParaRPr lang="en-US"/>
                </a:p>
              </c:txPr>
              <c:dLblPos val="r"/>
              <c:showVal val="1"/>
            </c:dLbl>
            <c:dLbl>
              <c:idx val="1"/>
              <c:layout/>
              <c:tx>
                <c:strRef>
                  <c:f>'Articles and collab vs GERD v2'!$A$3</c:f>
                  <c:strCache>
                    <c:ptCount val="1"/>
                    <c:pt idx="0">
                      <c:v>Austria</c:v>
                    </c:pt>
                  </c:strCache>
                </c:strRef>
              </c:tx>
              <c:spPr/>
              <c:txPr>
                <a:bodyPr/>
                <a:lstStyle/>
                <a:p>
                  <a:pPr>
                    <a:defRPr sz="700" b="0" i="0">
                      <a:solidFill>
                        <a:srgbClr val="000000"/>
                      </a:solidFill>
                      <a:latin typeface="+mn-lt"/>
                    </a:defRPr>
                  </a:pPr>
                  <a:endParaRPr lang="en-US"/>
                </a:p>
              </c:txPr>
              <c:dLblPos val="r"/>
              <c:showVal val="1"/>
            </c:dLbl>
            <c:dLbl>
              <c:idx val="2"/>
              <c:layout>
                <c:manualLayout>
                  <c:x val="-4.0947545549308096E-3"/>
                  <c:y val="0"/>
                </c:manualLayout>
              </c:layout>
              <c:tx>
                <c:strRef>
                  <c:f>'Articles and collab vs GERD v2'!$A$4</c:f>
                  <c:strCache>
                    <c:ptCount val="1"/>
                    <c:pt idx="0">
                      <c:v>Belgium</c:v>
                    </c:pt>
                  </c:strCache>
                </c:strRef>
              </c:tx>
              <c:spPr/>
              <c:txPr>
                <a:bodyPr/>
                <a:lstStyle/>
                <a:p>
                  <a:pPr>
                    <a:defRPr sz="700" b="0" i="0">
                      <a:solidFill>
                        <a:srgbClr val="000000"/>
                      </a:solidFill>
                      <a:latin typeface="+mn-lt"/>
                    </a:defRPr>
                  </a:pPr>
                  <a:endParaRPr lang="en-US"/>
                </a:p>
              </c:txPr>
              <c:dLblPos val="r"/>
              <c:showVal val="1"/>
            </c:dLbl>
            <c:dLbl>
              <c:idx val="3"/>
              <c:layout>
                <c:manualLayout>
                  <c:x val="-2.7298363699538752E-2"/>
                  <c:y val="-1.6718481343178732E-2"/>
                </c:manualLayout>
              </c:layout>
              <c:tx>
                <c:strRef>
                  <c:f>'Articles and collab vs GERD v2'!$A$5</c:f>
                  <c:strCache>
                    <c:ptCount val="1"/>
                    <c:pt idx="0">
                      <c:v>Canada</c:v>
                    </c:pt>
                  </c:strCache>
                </c:strRef>
              </c:tx>
              <c:spPr/>
              <c:txPr>
                <a:bodyPr/>
                <a:lstStyle/>
                <a:p>
                  <a:pPr>
                    <a:defRPr sz="700" b="1" i="0">
                      <a:solidFill>
                        <a:srgbClr val="000000"/>
                      </a:solidFill>
                      <a:latin typeface="+mn-lt"/>
                    </a:defRPr>
                  </a:pPr>
                  <a:endParaRPr lang="en-US"/>
                </a:p>
              </c:txPr>
              <c:dLblPos val="r"/>
              <c:showVal val="1"/>
            </c:dLbl>
            <c:dLbl>
              <c:idx val="4"/>
              <c:layout>
                <c:manualLayout>
                  <c:x val="-5.0501972844147154E-2"/>
                  <c:y val="0"/>
                </c:manualLayout>
              </c:layout>
              <c:tx>
                <c:strRef>
                  <c:f>'Articles and collab vs GERD v2'!$A$6</c:f>
                  <c:strCache>
                    <c:ptCount val="1"/>
                    <c:pt idx="0">
                      <c:v>Cyprus</c:v>
                    </c:pt>
                  </c:strCache>
                </c:strRef>
              </c:tx>
              <c:spPr/>
              <c:txPr>
                <a:bodyPr/>
                <a:lstStyle/>
                <a:p>
                  <a:pPr>
                    <a:defRPr sz="700" b="0" i="0">
                      <a:solidFill>
                        <a:srgbClr val="000000"/>
                      </a:solidFill>
                      <a:latin typeface="+mn-lt"/>
                    </a:defRPr>
                  </a:pPr>
                  <a:endParaRPr lang="en-US"/>
                </a:p>
              </c:txPr>
              <c:dLblPos val="r"/>
              <c:showVal val="1"/>
            </c:dLbl>
            <c:dLbl>
              <c:idx val="5"/>
              <c:layout>
                <c:manualLayout>
                  <c:x val="-1.2284263664792431E-2"/>
                  <c:y val="-2.2987911846870678E-2"/>
                </c:manualLayout>
              </c:layout>
              <c:tx>
                <c:strRef>
                  <c:f>'Articles and collab vs GERD v2'!$A$7</c:f>
                  <c:strCache>
                    <c:ptCount val="1"/>
                    <c:pt idx="0">
                      <c:v>Denmark</c:v>
                    </c:pt>
                  </c:strCache>
                </c:strRef>
              </c:tx>
              <c:spPr/>
              <c:txPr>
                <a:bodyPr/>
                <a:lstStyle/>
                <a:p>
                  <a:pPr>
                    <a:defRPr sz="700" b="0" i="0">
                      <a:solidFill>
                        <a:srgbClr val="000000"/>
                      </a:solidFill>
                      <a:latin typeface="+mn-lt"/>
                    </a:defRPr>
                  </a:pPr>
                  <a:endParaRPr lang="en-US"/>
                </a:p>
              </c:txPr>
              <c:dLblPos val="r"/>
              <c:showVal val="1"/>
            </c:dLbl>
            <c:dLbl>
              <c:idx val="6"/>
              <c:layout/>
              <c:tx>
                <c:strRef>
                  <c:f>'Articles and collab vs GERD v2'!$A$8</c:f>
                  <c:strCache>
                    <c:ptCount val="1"/>
                    <c:pt idx="0">
                      <c:v>Finland</c:v>
                    </c:pt>
                  </c:strCache>
                </c:strRef>
              </c:tx>
              <c:spPr/>
              <c:txPr>
                <a:bodyPr/>
                <a:lstStyle/>
                <a:p>
                  <a:pPr>
                    <a:defRPr sz="700" b="0" i="0">
                      <a:solidFill>
                        <a:srgbClr val="000000"/>
                      </a:solidFill>
                      <a:latin typeface="+mn-lt"/>
                    </a:defRPr>
                  </a:pPr>
                  <a:endParaRPr lang="en-US"/>
                </a:p>
              </c:txPr>
              <c:dLblPos val="r"/>
              <c:showVal val="1"/>
            </c:dLbl>
            <c:dLbl>
              <c:idx val="7"/>
              <c:layout/>
              <c:tx>
                <c:strRef>
                  <c:f>'Articles and collab vs GERD v2'!$A$9</c:f>
                  <c:strCache>
                    <c:ptCount val="1"/>
                    <c:pt idx="0">
                      <c:v>France</c:v>
                    </c:pt>
                  </c:strCache>
                </c:strRef>
              </c:tx>
              <c:spPr/>
              <c:txPr>
                <a:bodyPr/>
                <a:lstStyle/>
                <a:p>
                  <a:pPr>
                    <a:defRPr sz="700" b="1" i="0">
                      <a:solidFill>
                        <a:srgbClr val="000000"/>
                      </a:solidFill>
                      <a:latin typeface="+mn-lt"/>
                    </a:defRPr>
                  </a:pPr>
                  <a:endParaRPr lang="en-US"/>
                </a:p>
              </c:txPr>
              <c:dLblPos val="r"/>
              <c:showVal val="1"/>
            </c:dLbl>
            <c:dLbl>
              <c:idx val="8"/>
              <c:layout>
                <c:manualLayout>
                  <c:x val="-3.1393118254469825E-2"/>
                  <c:y val="-1.4628671175281271E-2"/>
                </c:manualLayout>
              </c:layout>
              <c:tx>
                <c:strRef>
                  <c:f>'Articles and collab vs GERD v2'!$A$10</c:f>
                  <c:strCache>
                    <c:ptCount val="1"/>
                    <c:pt idx="0">
                      <c:v>Germany</c:v>
                    </c:pt>
                  </c:strCache>
                </c:strRef>
              </c:tx>
              <c:spPr/>
              <c:txPr>
                <a:bodyPr/>
                <a:lstStyle/>
                <a:p>
                  <a:pPr>
                    <a:defRPr sz="700" b="1" i="0">
                      <a:solidFill>
                        <a:srgbClr val="000000"/>
                      </a:solidFill>
                      <a:latin typeface="+mn-lt"/>
                    </a:defRPr>
                  </a:pPr>
                  <a:endParaRPr lang="en-US"/>
                </a:p>
              </c:txPr>
              <c:dLblPos val="r"/>
              <c:showVal val="1"/>
            </c:dLbl>
            <c:dLbl>
              <c:idx val="9"/>
              <c:layout>
                <c:manualLayout>
                  <c:x val="-4.9137054659169878E-2"/>
                  <c:y val="0"/>
                </c:manualLayout>
              </c:layout>
              <c:tx>
                <c:strRef>
                  <c:f>'Articles and collab vs GERD v2'!$A$11</c:f>
                  <c:strCache>
                    <c:ptCount val="1"/>
                    <c:pt idx="0">
                      <c:v>Greece</c:v>
                    </c:pt>
                  </c:strCache>
                </c:strRef>
              </c:tx>
              <c:spPr/>
              <c:txPr>
                <a:bodyPr/>
                <a:lstStyle/>
                <a:p>
                  <a:pPr>
                    <a:defRPr sz="700" b="0" i="0">
                      <a:solidFill>
                        <a:srgbClr val="000000"/>
                      </a:solidFill>
                      <a:latin typeface="+mn-lt"/>
                    </a:defRPr>
                  </a:pPr>
                  <a:endParaRPr lang="en-US"/>
                </a:p>
              </c:txPr>
              <c:dLblPos val="r"/>
              <c:showVal val="1"/>
            </c:dLbl>
            <c:dLbl>
              <c:idx val="10"/>
              <c:layout>
                <c:manualLayout>
                  <c:x val="-3.275803643944649E-2"/>
                  <c:y val="1.0449050839486641E-2"/>
                </c:manualLayout>
              </c:layout>
              <c:tx>
                <c:strRef>
                  <c:f>'Articles and collab vs GERD v2'!$A$12</c:f>
                  <c:strCache>
                    <c:ptCount val="1"/>
                    <c:pt idx="0">
                      <c:v>Hong Kong</c:v>
                    </c:pt>
                  </c:strCache>
                </c:strRef>
              </c:tx>
              <c:spPr/>
              <c:txPr>
                <a:bodyPr/>
                <a:lstStyle/>
                <a:p>
                  <a:pPr>
                    <a:defRPr sz="700" b="0" i="0">
                      <a:solidFill>
                        <a:srgbClr val="000000"/>
                      </a:solidFill>
                      <a:latin typeface="+mn-lt"/>
                    </a:defRPr>
                  </a:pPr>
                  <a:endParaRPr lang="en-US"/>
                </a:p>
              </c:txPr>
              <c:dLblPos val="r"/>
              <c:showVal val="1"/>
            </c:dLbl>
            <c:dLbl>
              <c:idx val="11"/>
              <c:layout>
                <c:manualLayout>
                  <c:x val="1.1688835820230867E-3"/>
                  <c:y val="6.2692659517103394E-3"/>
                </c:manualLayout>
              </c:layout>
              <c:tx>
                <c:strRef>
                  <c:f>'Articles and collab vs GERD v2'!$A$13</c:f>
                  <c:strCache>
                    <c:ptCount val="1"/>
                    <c:pt idx="0">
                      <c:v>Iceland</c:v>
                    </c:pt>
                  </c:strCache>
                </c:strRef>
              </c:tx>
              <c:spPr/>
              <c:txPr>
                <a:bodyPr/>
                <a:lstStyle/>
                <a:p>
                  <a:pPr>
                    <a:defRPr sz="700" b="0" i="0">
                      <a:solidFill>
                        <a:srgbClr val="000000"/>
                      </a:solidFill>
                      <a:latin typeface="+mn-lt"/>
                    </a:defRPr>
                  </a:pPr>
                  <a:endParaRPr lang="en-US"/>
                </a:p>
              </c:txPr>
              <c:dLblPos val="r"/>
              <c:showVal val="1"/>
            </c:dLbl>
            <c:dLbl>
              <c:idx val="12"/>
              <c:layout/>
              <c:tx>
                <c:strRef>
                  <c:f>'Articles and collab vs GERD v2'!$A$14</c:f>
                  <c:strCache>
                    <c:ptCount val="1"/>
                    <c:pt idx="0">
                      <c:v>Ireland</c:v>
                    </c:pt>
                  </c:strCache>
                </c:strRef>
              </c:tx>
              <c:spPr/>
              <c:txPr>
                <a:bodyPr/>
                <a:lstStyle/>
                <a:p>
                  <a:pPr>
                    <a:defRPr sz="700" b="0" i="0">
                      <a:solidFill>
                        <a:srgbClr val="000000"/>
                      </a:solidFill>
                      <a:latin typeface="+mn-lt"/>
                    </a:defRPr>
                  </a:pPr>
                  <a:endParaRPr lang="en-US"/>
                </a:p>
              </c:txPr>
              <c:dLblPos val="r"/>
              <c:showVal val="1"/>
            </c:dLbl>
            <c:dLbl>
              <c:idx val="13"/>
              <c:layout>
                <c:manualLayout>
                  <c:x val="-1.3649181849769568E-3"/>
                  <c:y val="-1.0449050839486641E-2"/>
                </c:manualLayout>
              </c:layout>
              <c:tx>
                <c:strRef>
                  <c:f>'Articles and collab vs GERD v2'!$A$15</c:f>
                  <c:strCache>
                    <c:ptCount val="1"/>
                    <c:pt idx="0">
                      <c:v>Israel</c:v>
                    </c:pt>
                  </c:strCache>
                </c:strRef>
              </c:tx>
              <c:spPr/>
              <c:txPr>
                <a:bodyPr/>
                <a:lstStyle/>
                <a:p>
                  <a:pPr>
                    <a:defRPr sz="700" b="0" i="0">
                      <a:solidFill>
                        <a:srgbClr val="000000"/>
                      </a:solidFill>
                      <a:latin typeface="+mn-lt"/>
                    </a:defRPr>
                  </a:pPr>
                  <a:endParaRPr lang="en-US"/>
                </a:p>
              </c:txPr>
              <c:dLblPos val="r"/>
              <c:showVal val="1"/>
            </c:dLbl>
            <c:dLbl>
              <c:idx val="14"/>
              <c:layout>
                <c:manualLayout>
                  <c:x val="-3.6852790994377292E-2"/>
                  <c:y val="0"/>
                </c:manualLayout>
              </c:layout>
              <c:tx>
                <c:strRef>
                  <c:f>'Articles and collab vs GERD v2'!$A$16</c:f>
                  <c:strCache>
                    <c:ptCount val="1"/>
                    <c:pt idx="0">
                      <c:v>Italy</c:v>
                    </c:pt>
                  </c:strCache>
                </c:strRef>
              </c:tx>
              <c:spPr/>
              <c:txPr>
                <a:bodyPr/>
                <a:lstStyle/>
                <a:p>
                  <a:pPr>
                    <a:defRPr sz="700" b="1" i="0">
                      <a:solidFill>
                        <a:srgbClr val="000000"/>
                      </a:solidFill>
                      <a:latin typeface="+mn-lt"/>
                    </a:defRPr>
                  </a:pPr>
                  <a:endParaRPr lang="en-US"/>
                </a:p>
              </c:txPr>
              <c:dLblPos val="r"/>
              <c:showVal val="1"/>
            </c:dLbl>
            <c:dLbl>
              <c:idx val="15"/>
              <c:layout/>
              <c:tx>
                <c:strRef>
                  <c:f>'Articles and collab vs GERD v2'!$A$17</c:f>
                  <c:strCache>
                    <c:ptCount val="1"/>
                    <c:pt idx="0">
                      <c:v>Japan</c:v>
                    </c:pt>
                  </c:strCache>
                </c:strRef>
              </c:tx>
              <c:spPr/>
              <c:txPr>
                <a:bodyPr/>
                <a:lstStyle/>
                <a:p>
                  <a:pPr>
                    <a:defRPr sz="700" b="1" i="0">
                      <a:solidFill>
                        <a:srgbClr val="000000"/>
                      </a:solidFill>
                      <a:latin typeface="+mn-lt"/>
                    </a:defRPr>
                  </a:pPr>
                  <a:endParaRPr lang="en-US"/>
                </a:p>
              </c:txPr>
              <c:dLblPos val="r"/>
              <c:showVal val="1"/>
            </c:dLbl>
            <c:dLbl>
              <c:idx val="16"/>
              <c:layout>
                <c:manualLayout>
                  <c:x val="-7.2340663803778044E-2"/>
                  <c:y val="0"/>
                </c:manualLayout>
              </c:layout>
              <c:tx>
                <c:strRef>
                  <c:f>'Articles and collab vs GERD v2'!$A$20</c:f>
                  <c:strCache>
                    <c:ptCount val="1"/>
                    <c:pt idx="0">
                      <c:v>Netherlands</c:v>
                    </c:pt>
                  </c:strCache>
                </c:strRef>
              </c:tx>
              <c:spPr/>
              <c:txPr>
                <a:bodyPr/>
                <a:lstStyle/>
                <a:p>
                  <a:pPr>
                    <a:defRPr sz="700" b="1" i="0">
                      <a:solidFill>
                        <a:srgbClr val="000000"/>
                      </a:solidFill>
                      <a:latin typeface="+mn-lt"/>
                    </a:defRPr>
                  </a:pPr>
                  <a:endParaRPr lang="en-US"/>
                </a:p>
              </c:txPr>
              <c:dLblPos val="r"/>
              <c:showVal val="1"/>
            </c:dLbl>
            <c:dLbl>
              <c:idx val="17"/>
              <c:layout>
                <c:manualLayout>
                  <c:x val="-7.3705581988754584E-2"/>
                  <c:y val="-2.0898101678973528E-3"/>
                </c:manualLayout>
              </c:layout>
              <c:tx>
                <c:strRef>
                  <c:f>'Articles and collab vs GERD v2'!$A$21</c:f>
                  <c:strCache>
                    <c:ptCount val="1"/>
                    <c:pt idx="0">
                      <c:v>New Zealand</c:v>
                    </c:pt>
                  </c:strCache>
                </c:strRef>
              </c:tx>
              <c:spPr/>
              <c:txPr>
                <a:bodyPr/>
                <a:lstStyle/>
                <a:p>
                  <a:pPr>
                    <a:defRPr sz="700" b="0" i="0">
                      <a:solidFill>
                        <a:srgbClr val="000000"/>
                      </a:solidFill>
                      <a:latin typeface="+mn-lt"/>
                    </a:defRPr>
                  </a:pPr>
                  <a:endParaRPr lang="en-US"/>
                </a:p>
              </c:txPr>
              <c:dLblPos val="r"/>
              <c:showVal val="1"/>
            </c:dLbl>
            <c:dLbl>
              <c:idx val="18"/>
              <c:layout>
                <c:manualLayout>
                  <c:x val="1.09193454798155E-2"/>
                  <c:y val="-2.0898101678973528E-3"/>
                </c:manualLayout>
              </c:layout>
              <c:tx>
                <c:strRef>
                  <c:f>'Articles and collab vs GERD v2'!$A$22</c:f>
                  <c:strCache>
                    <c:ptCount val="1"/>
                    <c:pt idx="0">
                      <c:v>Norway</c:v>
                    </c:pt>
                  </c:strCache>
                </c:strRef>
              </c:tx>
              <c:spPr/>
              <c:txPr>
                <a:bodyPr/>
                <a:lstStyle/>
                <a:p>
                  <a:pPr>
                    <a:defRPr sz="700" b="0" i="0">
                      <a:solidFill>
                        <a:srgbClr val="000000"/>
                      </a:solidFill>
                      <a:latin typeface="+mn-lt"/>
                    </a:defRPr>
                  </a:pPr>
                  <a:endParaRPr lang="en-US"/>
                </a:p>
              </c:txPr>
              <c:dLblPos val="r"/>
              <c:showVal val="1"/>
            </c:dLbl>
            <c:dLbl>
              <c:idx val="19"/>
              <c:layout>
                <c:manualLayout>
                  <c:x val="-2.1838690959631001E-2"/>
                  <c:y val="1.0449050839486641E-2"/>
                </c:manualLayout>
              </c:layout>
              <c:tx>
                <c:strRef>
                  <c:f>'Articles and collab vs GERD v2'!$A$23</c:f>
                  <c:strCache>
                    <c:ptCount val="1"/>
                    <c:pt idx="0">
                      <c:v>Portugal</c:v>
                    </c:pt>
                  </c:strCache>
                </c:strRef>
              </c:tx>
              <c:spPr/>
              <c:txPr>
                <a:bodyPr/>
                <a:lstStyle/>
                <a:p>
                  <a:pPr>
                    <a:defRPr sz="700" b="0" i="0">
                      <a:solidFill>
                        <a:srgbClr val="000000"/>
                      </a:solidFill>
                      <a:latin typeface="+mn-lt"/>
                    </a:defRPr>
                  </a:pPr>
                  <a:endParaRPr lang="en-US"/>
                </a:p>
              </c:txPr>
              <c:dLblPos val="r"/>
              <c:showVal val="1"/>
            </c:dLbl>
            <c:dLbl>
              <c:idx val="20"/>
              <c:layout/>
              <c:tx>
                <c:strRef>
                  <c:f>'Articles and collab vs GERD v2'!$A$24</c:f>
                  <c:strCache>
                    <c:ptCount val="1"/>
                    <c:pt idx="0">
                      <c:v>Singapore</c:v>
                    </c:pt>
                  </c:strCache>
                </c:strRef>
              </c:tx>
              <c:spPr/>
              <c:txPr>
                <a:bodyPr/>
                <a:lstStyle/>
                <a:p>
                  <a:pPr>
                    <a:defRPr sz="700" b="0" i="0">
                      <a:solidFill>
                        <a:srgbClr val="000000"/>
                      </a:solidFill>
                      <a:latin typeface="+mn-lt"/>
                    </a:defRPr>
                  </a:pPr>
                  <a:endParaRPr lang="en-US"/>
                </a:p>
              </c:txPr>
              <c:dLblPos val="r"/>
              <c:showVal val="1"/>
            </c:dLbl>
            <c:dLbl>
              <c:idx val="21"/>
              <c:layout>
                <c:manualLayout>
                  <c:x val="-3.0028307543365568E-2"/>
                  <c:y val="-1.2538861007383941E-2"/>
                </c:manualLayout>
              </c:layout>
              <c:tx>
                <c:strRef>
                  <c:f>'Articles and collab vs GERD v2'!$A$25</c:f>
                  <c:strCache>
                    <c:ptCount val="1"/>
                    <c:pt idx="0">
                      <c:v>Slovakia</c:v>
                    </c:pt>
                  </c:strCache>
                </c:strRef>
              </c:tx>
              <c:spPr/>
              <c:txPr>
                <a:bodyPr/>
                <a:lstStyle/>
                <a:p>
                  <a:pPr>
                    <a:defRPr sz="700" b="0" i="0">
                      <a:solidFill>
                        <a:srgbClr val="000000"/>
                      </a:solidFill>
                      <a:latin typeface="+mn-lt"/>
                    </a:defRPr>
                  </a:pPr>
                  <a:endParaRPr lang="en-US"/>
                </a:p>
              </c:txPr>
              <c:dLblPos val="r"/>
              <c:showVal val="1"/>
            </c:dLbl>
            <c:dLbl>
              <c:idx val="22"/>
              <c:layout>
                <c:manualLayout>
                  <c:x val="-1.3649181849769568E-3"/>
                  <c:y val="-4.1796203357947282E-3"/>
                </c:manualLayout>
              </c:layout>
              <c:tx>
                <c:strRef>
                  <c:f>'Articles and collab vs GERD v2'!$A$26</c:f>
                  <c:strCache>
                    <c:ptCount val="1"/>
                    <c:pt idx="0">
                      <c:v>Slovenia</c:v>
                    </c:pt>
                  </c:strCache>
                </c:strRef>
              </c:tx>
              <c:spPr/>
              <c:txPr>
                <a:bodyPr/>
                <a:lstStyle/>
                <a:p>
                  <a:pPr>
                    <a:defRPr sz="700" b="0" i="0">
                      <a:solidFill>
                        <a:srgbClr val="000000"/>
                      </a:solidFill>
                      <a:latin typeface="+mn-lt"/>
                    </a:defRPr>
                  </a:pPr>
                  <a:endParaRPr lang="en-US"/>
                </a:p>
              </c:txPr>
              <c:dLblPos val="r"/>
              <c:showVal val="1"/>
            </c:dLbl>
            <c:dLbl>
              <c:idx val="23"/>
              <c:layout>
                <c:manualLayout>
                  <c:x val="-4.0947545549308087E-2"/>
                  <c:y val="-2.0898101678973528E-3"/>
                </c:manualLayout>
              </c:layout>
              <c:tx>
                <c:strRef>
                  <c:f>'Articles and collab vs GERD v2'!$A$27</c:f>
                  <c:strCache>
                    <c:ptCount val="1"/>
                    <c:pt idx="0">
                      <c:v>Spain</c:v>
                    </c:pt>
                  </c:strCache>
                </c:strRef>
              </c:tx>
              <c:spPr/>
              <c:txPr>
                <a:bodyPr/>
                <a:lstStyle/>
                <a:p>
                  <a:pPr>
                    <a:defRPr sz="700" b="1" i="0">
                      <a:solidFill>
                        <a:srgbClr val="000000"/>
                      </a:solidFill>
                      <a:latin typeface="+mn-lt"/>
                    </a:defRPr>
                  </a:pPr>
                  <a:endParaRPr lang="en-US"/>
                </a:p>
              </c:txPr>
              <c:dLblPos val="r"/>
              <c:showVal val="1"/>
            </c:dLbl>
            <c:dLbl>
              <c:idx val="24"/>
              <c:layout>
                <c:manualLayout>
                  <c:x val="0"/>
                  <c:y val="4.1796203357947568E-3"/>
                </c:manualLayout>
              </c:layout>
              <c:tx>
                <c:strRef>
                  <c:f>'Articles and collab vs GERD v2'!$A$28</c:f>
                  <c:strCache>
                    <c:ptCount val="1"/>
                    <c:pt idx="0">
                      <c:v>Sweden</c:v>
                    </c:pt>
                  </c:strCache>
                </c:strRef>
              </c:tx>
              <c:spPr/>
              <c:txPr>
                <a:bodyPr/>
                <a:lstStyle/>
                <a:p>
                  <a:pPr>
                    <a:defRPr sz="700" b="0" i="0">
                      <a:solidFill>
                        <a:srgbClr val="000000"/>
                      </a:solidFill>
                      <a:latin typeface="+mn-lt"/>
                    </a:defRPr>
                  </a:pPr>
                  <a:endParaRPr lang="en-US"/>
                </a:p>
              </c:txPr>
              <c:dLblPos val="r"/>
              <c:showVal val="1"/>
            </c:dLbl>
            <c:dLbl>
              <c:idx val="25"/>
              <c:layout>
                <c:manualLayout>
                  <c:x val="-2.7298363699538777E-3"/>
                  <c:y val="-4.1796203357946917E-3"/>
                </c:manualLayout>
              </c:layout>
              <c:tx>
                <c:strRef>
                  <c:f>'Articles and collab vs GERD v2'!$A$29</c:f>
                  <c:strCache>
                    <c:ptCount val="1"/>
                    <c:pt idx="0">
                      <c:v>Switzerland</c:v>
                    </c:pt>
                  </c:strCache>
                </c:strRef>
              </c:tx>
              <c:spPr/>
              <c:txPr>
                <a:bodyPr/>
                <a:lstStyle/>
                <a:p>
                  <a:pPr>
                    <a:defRPr sz="700" b="0" i="0">
                      <a:solidFill>
                        <a:srgbClr val="000000"/>
                      </a:solidFill>
                      <a:latin typeface="+mn-lt"/>
                    </a:defRPr>
                  </a:pPr>
                  <a:endParaRPr lang="en-US"/>
                </a:p>
              </c:txPr>
              <c:dLblPos val="r"/>
              <c:showVal val="1"/>
            </c:dLbl>
            <c:dLbl>
              <c:idx val="26"/>
              <c:layout>
                <c:manualLayout>
                  <c:x val="-9.0084600208477847E-2"/>
                  <c:y val="0"/>
                </c:manualLayout>
              </c:layout>
              <c:tx>
                <c:strRef>
                  <c:f>'Articles and collab vs GERD v2'!$A$30</c:f>
                  <c:strCache>
                    <c:ptCount val="1"/>
                    <c:pt idx="0">
                      <c:v>United Kingdom</c:v>
                    </c:pt>
                  </c:strCache>
                </c:strRef>
              </c:tx>
              <c:spPr/>
              <c:txPr>
                <a:bodyPr/>
                <a:lstStyle/>
                <a:p>
                  <a:pPr>
                    <a:defRPr sz="700" b="1" i="0">
                      <a:solidFill>
                        <a:srgbClr val="000000"/>
                      </a:solidFill>
                      <a:latin typeface="+mn-lt"/>
                    </a:defRPr>
                  </a:pPr>
                  <a:endParaRPr lang="en-US"/>
                </a:p>
              </c:txPr>
              <c:dLblPos val="r"/>
              <c:showVal val="1"/>
            </c:dLbl>
            <c:dLbl>
              <c:idx val="27"/>
              <c:layout/>
              <c:tx>
                <c:strRef>
                  <c:f>'Articles and collab vs GERD v2'!$A$31</c:f>
                  <c:strCache>
                    <c:ptCount val="1"/>
                    <c:pt idx="0">
                      <c:v>United States</c:v>
                    </c:pt>
                  </c:strCache>
                </c:strRef>
              </c:tx>
              <c:spPr/>
              <c:txPr>
                <a:bodyPr/>
                <a:lstStyle/>
                <a:p>
                  <a:pPr>
                    <a:defRPr sz="700" b="1" i="0">
                      <a:solidFill>
                        <a:srgbClr val="000000"/>
                      </a:solidFill>
                      <a:latin typeface="+mn-lt"/>
                    </a:defRPr>
                  </a:pPr>
                  <a:endParaRPr lang="en-US"/>
                </a:p>
              </c:txPr>
              <c:dLblPos val="r"/>
              <c:showVal val="1"/>
            </c:dLbl>
            <c:dLbl>
              <c:idx val="28"/>
              <c:layout>
                <c:manualLayout>
                  <c:x val="-4.9137054659169878E-2"/>
                  <c:y val="0"/>
                </c:manualLayout>
              </c:layout>
              <c:tx>
                <c:strRef>
                  <c:f>'Articles and collab vs GERD v2'!$A$32</c:f>
                  <c:strCache>
                    <c:ptCount val="1"/>
                    <c:pt idx="0">
                      <c:v>Algeria</c:v>
                    </c:pt>
                  </c:strCache>
                </c:strRef>
              </c:tx>
              <c:spPr/>
              <c:txPr>
                <a:bodyPr/>
                <a:lstStyle/>
                <a:p>
                  <a:pPr>
                    <a:defRPr sz="700" b="0" i="0">
                      <a:solidFill>
                        <a:srgbClr val="000000"/>
                      </a:solidFill>
                      <a:latin typeface="+mn-lt"/>
                    </a:defRPr>
                  </a:pPr>
                  <a:endParaRPr lang="en-US"/>
                </a:p>
              </c:txPr>
              <c:dLblPos val="r"/>
              <c:showVal val="1"/>
            </c:dLbl>
            <c:dLbl>
              <c:idx val="29"/>
              <c:layout>
                <c:manualLayout>
                  <c:x val="-6.0056400138985506E-2"/>
                  <c:y val="0"/>
                </c:manualLayout>
              </c:layout>
              <c:tx>
                <c:strRef>
                  <c:f>'Articles and collab vs GERD v2'!$A$33</c:f>
                  <c:strCache>
                    <c:ptCount val="1"/>
                    <c:pt idx="0">
                      <c:v>Argentina</c:v>
                    </c:pt>
                  </c:strCache>
                </c:strRef>
              </c:tx>
              <c:spPr/>
              <c:txPr>
                <a:bodyPr/>
                <a:lstStyle/>
                <a:p>
                  <a:pPr>
                    <a:defRPr sz="700" b="0" i="0">
                      <a:solidFill>
                        <a:srgbClr val="000000"/>
                      </a:solidFill>
                      <a:latin typeface="+mn-lt"/>
                    </a:defRPr>
                  </a:pPr>
                  <a:endParaRPr lang="en-US"/>
                </a:p>
              </c:txPr>
              <c:dLblPos val="r"/>
              <c:showVal val="1"/>
            </c:dLbl>
            <c:dLbl>
              <c:idx val="30"/>
              <c:layout>
                <c:manualLayout>
                  <c:x val="-1.364918184976943E-3"/>
                  <c:y val="0"/>
                </c:manualLayout>
              </c:layout>
              <c:tx>
                <c:strRef>
                  <c:f>'Articles and collab vs GERD v2'!$A$34</c:f>
                  <c:strCache>
                    <c:ptCount val="1"/>
                    <c:pt idx="0">
                      <c:v>Armenia</c:v>
                    </c:pt>
                  </c:strCache>
                </c:strRef>
              </c:tx>
              <c:spPr/>
              <c:txPr>
                <a:bodyPr/>
                <a:lstStyle/>
                <a:p>
                  <a:pPr>
                    <a:defRPr sz="700" b="0" i="0">
                      <a:solidFill>
                        <a:srgbClr val="000000"/>
                      </a:solidFill>
                      <a:latin typeface="+mn-lt"/>
                    </a:defRPr>
                  </a:pPr>
                  <a:endParaRPr lang="en-US"/>
                </a:p>
              </c:txPr>
              <c:dLblPos val="r"/>
              <c:showVal val="1"/>
            </c:dLbl>
            <c:dLbl>
              <c:idx val="31"/>
              <c:layout/>
              <c:tx>
                <c:strRef>
                  <c:f>'Articles and collab vs GERD v2'!$A$36</c:f>
                  <c:strCache>
                    <c:ptCount val="1"/>
                    <c:pt idx="0">
                      <c:v>Belarus</c:v>
                    </c:pt>
                  </c:strCache>
                </c:strRef>
              </c:tx>
              <c:spPr/>
              <c:txPr>
                <a:bodyPr/>
                <a:lstStyle/>
                <a:p>
                  <a:pPr>
                    <a:defRPr sz="700" b="0" i="0">
                      <a:solidFill>
                        <a:srgbClr val="000000"/>
                      </a:solidFill>
                      <a:latin typeface="+mn-lt"/>
                    </a:defRPr>
                  </a:pPr>
                  <a:endParaRPr lang="en-US"/>
                </a:p>
              </c:txPr>
              <c:dLblPos val="r"/>
              <c:showVal val="1"/>
            </c:dLbl>
            <c:dLbl>
              <c:idx val="32"/>
              <c:layout>
                <c:manualLayout>
                  <c:x val="-1.2284263664792431E-2"/>
                  <c:y val="-1.4628671175281271E-2"/>
                </c:manualLayout>
              </c:layout>
              <c:tx>
                <c:strRef>
                  <c:f>'Articles and collab vs GERD v2'!$A$39</c:f>
                  <c:strCache>
                    <c:ptCount val="1"/>
                    <c:pt idx="0">
                      <c:v>Brazil</c:v>
                    </c:pt>
                  </c:strCache>
                </c:strRef>
              </c:tx>
              <c:spPr/>
              <c:txPr>
                <a:bodyPr/>
                <a:lstStyle/>
                <a:p>
                  <a:pPr>
                    <a:defRPr sz="700" b="1" i="0">
                      <a:solidFill>
                        <a:srgbClr val="000000"/>
                      </a:solidFill>
                      <a:latin typeface="+mn-lt"/>
                    </a:defRPr>
                  </a:pPr>
                  <a:endParaRPr lang="en-US"/>
                </a:p>
              </c:txPr>
              <c:dLblPos val="r"/>
              <c:showVal val="1"/>
            </c:dLbl>
            <c:dLbl>
              <c:idx val="33"/>
              <c:layout>
                <c:manualLayout>
                  <c:x val="-3.4122954624423482E-2"/>
                  <c:y val="-1.4628671175281271E-2"/>
                </c:manualLayout>
              </c:layout>
              <c:tx>
                <c:strRef>
                  <c:f>'Articles and collab vs GERD v2'!$A$41</c:f>
                  <c:strCache>
                    <c:ptCount val="1"/>
                    <c:pt idx="0">
                      <c:v>Bulgaria</c:v>
                    </c:pt>
                  </c:strCache>
                </c:strRef>
              </c:tx>
              <c:spPr/>
              <c:txPr>
                <a:bodyPr/>
                <a:lstStyle/>
                <a:p>
                  <a:pPr>
                    <a:defRPr sz="700" b="0" i="0">
                      <a:solidFill>
                        <a:srgbClr val="000000"/>
                      </a:solidFill>
                      <a:latin typeface="+mn-lt"/>
                    </a:defRPr>
                  </a:pPr>
                  <a:endParaRPr lang="en-US"/>
                </a:p>
              </c:txPr>
              <c:dLblPos val="r"/>
              <c:showVal val="1"/>
            </c:dLbl>
            <c:dLbl>
              <c:idx val="34"/>
              <c:layout/>
              <c:tx>
                <c:strRef>
                  <c:f>'Articles and collab vs GERD v2'!$A$43</c:f>
                  <c:strCache>
                    <c:ptCount val="1"/>
                    <c:pt idx="0">
                      <c:v>Chile</c:v>
                    </c:pt>
                  </c:strCache>
                </c:strRef>
              </c:tx>
              <c:spPr/>
              <c:txPr>
                <a:bodyPr/>
                <a:lstStyle/>
                <a:p>
                  <a:pPr>
                    <a:defRPr sz="700" b="0" i="0">
                      <a:solidFill>
                        <a:srgbClr val="000000"/>
                      </a:solidFill>
                      <a:latin typeface="+mn-lt"/>
                    </a:defRPr>
                  </a:pPr>
                  <a:endParaRPr lang="en-US"/>
                </a:p>
              </c:txPr>
              <c:dLblPos val="r"/>
              <c:showVal val="1"/>
            </c:dLbl>
            <c:dLbl>
              <c:idx val="35"/>
              <c:layout/>
              <c:tx>
                <c:strRef>
                  <c:f>'Articles and collab vs GERD v2'!$A$44</c:f>
                  <c:strCache>
                    <c:ptCount val="1"/>
                    <c:pt idx="0">
                      <c:v>China</c:v>
                    </c:pt>
                  </c:strCache>
                </c:strRef>
              </c:tx>
              <c:spPr/>
              <c:txPr>
                <a:bodyPr/>
                <a:lstStyle/>
                <a:p>
                  <a:pPr>
                    <a:defRPr sz="700" b="1" i="0">
                      <a:solidFill>
                        <a:srgbClr val="000000"/>
                      </a:solidFill>
                      <a:latin typeface="+mn-lt"/>
                    </a:defRPr>
                  </a:pPr>
                  <a:endParaRPr lang="en-US"/>
                </a:p>
              </c:txPr>
              <c:dLblPos val="r"/>
              <c:showVal val="1"/>
            </c:dLbl>
            <c:dLbl>
              <c:idx val="36"/>
              <c:layout>
                <c:manualLayout>
                  <c:x val="-9.5545347687114677E-3"/>
                  <c:y val="1.0449050839486641E-2"/>
                </c:manualLayout>
              </c:layout>
              <c:tx>
                <c:strRef>
                  <c:f>'Articles and collab vs GERD v2'!$A$45</c:f>
                  <c:strCache>
                    <c:ptCount val="1"/>
                    <c:pt idx="0">
                      <c:v>Colombia</c:v>
                    </c:pt>
                  </c:strCache>
                </c:strRef>
              </c:tx>
              <c:spPr/>
              <c:txPr>
                <a:bodyPr/>
                <a:lstStyle/>
                <a:p>
                  <a:pPr>
                    <a:defRPr sz="700" b="0" i="0">
                      <a:solidFill>
                        <a:srgbClr val="000000"/>
                      </a:solidFill>
                      <a:latin typeface="+mn-lt"/>
                    </a:defRPr>
                  </a:pPr>
                  <a:endParaRPr lang="en-US"/>
                </a:p>
              </c:txPr>
              <c:dLblPos val="r"/>
              <c:showVal val="1"/>
            </c:dLbl>
            <c:dLbl>
              <c:idx val="37"/>
              <c:layout>
                <c:manualLayout>
                  <c:x val="6.8245909248846924E-3"/>
                  <c:y val="6.2694305036919782E-3"/>
                </c:manualLayout>
              </c:layout>
              <c:tx>
                <c:strRef>
                  <c:f>'Articles and collab vs GERD v2'!$A$48</c:f>
                  <c:strCache>
                    <c:ptCount val="1"/>
                    <c:pt idx="0">
                      <c:v>Croatia</c:v>
                    </c:pt>
                  </c:strCache>
                </c:strRef>
              </c:tx>
              <c:spPr/>
              <c:txPr>
                <a:bodyPr/>
                <a:lstStyle/>
                <a:p>
                  <a:pPr>
                    <a:defRPr sz="700" b="0" i="0">
                      <a:solidFill>
                        <a:srgbClr val="000000"/>
                      </a:solidFill>
                      <a:latin typeface="+mn-lt"/>
                    </a:defRPr>
                  </a:pPr>
                  <a:endParaRPr lang="en-US"/>
                </a:p>
              </c:txPr>
              <c:dLblPos val="r"/>
              <c:showVal val="1"/>
            </c:dLbl>
            <c:dLbl>
              <c:idx val="38"/>
              <c:layout>
                <c:manualLayout>
                  <c:x val="-5.4596727399077713E-2"/>
                  <c:y val="-1.8808291511075929E-2"/>
                </c:manualLayout>
              </c:layout>
              <c:tx>
                <c:strRef>
                  <c:f>'Articles and collab vs GERD v2'!$A$49</c:f>
                  <c:strCache>
                    <c:ptCount val="1"/>
                    <c:pt idx="0">
                      <c:v>Czech Republic</c:v>
                    </c:pt>
                  </c:strCache>
                </c:strRef>
              </c:tx>
              <c:spPr/>
              <c:txPr>
                <a:bodyPr/>
                <a:lstStyle/>
                <a:p>
                  <a:pPr>
                    <a:defRPr sz="700" b="0" i="0">
                      <a:solidFill>
                        <a:srgbClr val="000000"/>
                      </a:solidFill>
                      <a:latin typeface="+mn-lt"/>
                    </a:defRPr>
                  </a:pPr>
                  <a:endParaRPr lang="en-US"/>
                </a:p>
              </c:txPr>
              <c:dLblPos val="r"/>
              <c:showVal val="1"/>
            </c:dLbl>
            <c:dLbl>
              <c:idx val="39"/>
              <c:layout>
                <c:manualLayout>
                  <c:x val="-4.9137054659169808E-2"/>
                  <c:y val="-2.0898101678973385E-3"/>
                </c:manualLayout>
              </c:layout>
              <c:tx>
                <c:strRef>
                  <c:f>'Articles and collab vs GERD v2'!$A$51</c:f>
                  <c:strCache>
                    <c:ptCount val="1"/>
                    <c:pt idx="0">
                      <c:v>Egypt</c:v>
                    </c:pt>
                  </c:strCache>
                </c:strRef>
              </c:tx>
              <c:spPr/>
              <c:txPr>
                <a:bodyPr/>
                <a:lstStyle/>
                <a:p>
                  <a:pPr>
                    <a:defRPr sz="700" b="0" i="0">
                      <a:solidFill>
                        <a:srgbClr val="000000"/>
                      </a:solidFill>
                      <a:latin typeface="+mn-lt"/>
                    </a:defRPr>
                  </a:pPr>
                  <a:endParaRPr lang="en-US"/>
                </a:p>
              </c:txPr>
              <c:dLblPos val="r"/>
              <c:showVal val="1"/>
            </c:dLbl>
            <c:dLbl>
              <c:idx val="40"/>
              <c:layout>
                <c:manualLayout>
                  <c:x val="-5.1866891029124201E-2"/>
                  <c:y val="0"/>
                </c:manualLayout>
              </c:layout>
              <c:tx>
                <c:strRef>
                  <c:f>'Articles and collab vs GERD v2'!$A$52</c:f>
                  <c:strCache>
                    <c:ptCount val="1"/>
                    <c:pt idx="0">
                      <c:v>Estonia</c:v>
                    </c:pt>
                  </c:strCache>
                </c:strRef>
              </c:tx>
              <c:spPr/>
              <c:txPr>
                <a:bodyPr/>
                <a:lstStyle/>
                <a:p>
                  <a:pPr>
                    <a:defRPr sz="700" b="0" i="0">
                      <a:solidFill>
                        <a:srgbClr val="000000"/>
                      </a:solidFill>
                      <a:latin typeface="+mn-lt"/>
                    </a:defRPr>
                  </a:pPr>
                  <a:endParaRPr lang="en-US"/>
                </a:p>
              </c:txPr>
              <c:dLblPos val="r"/>
              <c:showVal val="1"/>
            </c:dLbl>
            <c:dLbl>
              <c:idx val="41"/>
              <c:layout>
                <c:manualLayout>
                  <c:x val="-3.6950815930617407E-2"/>
                  <c:y val="1.4628671175281271E-2"/>
                </c:manualLayout>
              </c:layout>
              <c:tx>
                <c:strRef>
                  <c:f>'Articles and collab vs GERD v2'!$A$53</c:f>
                  <c:strCache>
                    <c:ptCount val="1"/>
                    <c:pt idx="0">
                      <c:v>Ethiopia</c:v>
                    </c:pt>
                  </c:strCache>
                </c:strRef>
              </c:tx>
              <c:spPr/>
              <c:txPr>
                <a:bodyPr/>
                <a:lstStyle/>
                <a:p>
                  <a:pPr>
                    <a:defRPr sz="700" b="0" i="0">
                      <a:solidFill>
                        <a:srgbClr val="000000"/>
                      </a:solidFill>
                      <a:latin typeface="+mn-lt"/>
                    </a:defRPr>
                  </a:pPr>
                  <a:endParaRPr lang="en-US"/>
                </a:p>
              </c:txPr>
              <c:dLblPos val="r"/>
              <c:showVal val="1"/>
            </c:dLbl>
            <c:dLbl>
              <c:idx val="42"/>
              <c:layout>
                <c:manualLayout>
                  <c:x val="-6.8245909248846924E-3"/>
                  <c:y val="6.2694305036919782E-3"/>
                </c:manualLayout>
              </c:layout>
              <c:tx>
                <c:strRef>
                  <c:f>'Articles and collab vs GERD v2'!$A$57</c:f>
                  <c:strCache>
                    <c:ptCount val="1"/>
                    <c:pt idx="0">
                      <c:v>Hungary</c:v>
                    </c:pt>
                  </c:strCache>
                </c:strRef>
              </c:tx>
              <c:spPr/>
              <c:txPr>
                <a:bodyPr/>
                <a:lstStyle/>
                <a:p>
                  <a:pPr>
                    <a:defRPr sz="700" b="0" i="0">
                      <a:solidFill>
                        <a:srgbClr val="000000"/>
                      </a:solidFill>
                      <a:latin typeface="+mn-lt"/>
                    </a:defRPr>
                  </a:pPr>
                  <a:endParaRPr lang="en-US"/>
                </a:p>
              </c:txPr>
              <c:dLblPos val="r"/>
              <c:showVal val="1"/>
            </c:dLbl>
            <c:dLbl>
              <c:idx val="43"/>
              <c:layout/>
              <c:tx>
                <c:strRef>
                  <c:f>'Articles and collab vs GERD v2'!$A$58</c:f>
                  <c:strCache>
                    <c:ptCount val="1"/>
                    <c:pt idx="0">
                      <c:v>India</c:v>
                    </c:pt>
                  </c:strCache>
                </c:strRef>
              </c:tx>
              <c:spPr/>
              <c:txPr>
                <a:bodyPr/>
                <a:lstStyle/>
                <a:p>
                  <a:pPr>
                    <a:defRPr sz="700" b="1" i="0">
                      <a:solidFill>
                        <a:srgbClr val="000000"/>
                      </a:solidFill>
                      <a:latin typeface="+mn-lt"/>
                    </a:defRPr>
                  </a:pPr>
                  <a:endParaRPr lang="en-US"/>
                </a:p>
              </c:txPr>
              <c:dLblPos val="r"/>
              <c:showVal val="1"/>
            </c:dLbl>
            <c:dLbl>
              <c:idx val="44"/>
              <c:layout/>
              <c:tx>
                <c:strRef>
                  <c:f>'Articles and collab vs GERD v2'!$A$59</c:f>
                  <c:strCache>
                    <c:ptCount val="1"/>
                    <c:pt idx="0">
                      <c:v>Indonesia</c:v>
                    </c:pt>
                  </c:strCache>
                </c:strRef>
              </c:tx>
              <c:spPr/>
              <c:txPr>
                <a:bodyPr/>
                <a:lstStyle/>
                <a:p>
                  <a:pPr>
                    <a:defRPr sz="700" b="0" i="0">
                      <a:solidFill>
                        <a:srgbClr val="000000"/>
                      </a:solidFill>
                      <a:latin typeface="+mn-lt"/>
                    </a:defRPr>
                  </a:pPr>
                  <a:endParaRPr lang="en-US"/>
                </a:p>
              </c:txPr>
              <c:dLblPos val="r"/>
              <c:showVal val="1"/>
            </c:dLbl>
            <c:dLbl>
              <c:idx val="45"/>
              <c:layout>
                <c:manualLayout>
                  <c:x val="-3.4122954624423482E-2"/>
                  <c:y val="0"/>
                </c:manualLayout>
              </c:layout>
              <c:tx>
                <c:strRef>
                  <c:f>'Articles and collab vs GERD v2'!$A$60</c:f>
                  <c:strCache>
                    <c:ptCount val="1"/>
                    <c:pt idx="0">
                      <c:v>Iran</c:v>
                    </c:pt>
                  </c:strCache>
                </c:strRef>
              </c:tx>
              <c:spPr/>
              <c:txPr>
                <a:bodyPr/>
                <a:lstStyle/>
                <a:p>
                  <a:pPr>
                    <a:defRPr sz="700" b="1" i="0">
                      <a:solidFill>
                        <a:srgbClr val="000000"/>
                      </a:solidFill>
                      <a:latin typeface="+mn-lt"/>
                    </a:defRPr>
                  </a:pPr>
                  <a:endParaRPr lang="en-US"/>
                </a:p>
              </c:txPr>
              <c:dLblPos val="r"/>
              <c:showVal val="1"/>
            </c:dLbl>
            <c:dLbl>
              <c:idx val="46"/>
              <c:layout/>
              <c:tx>
                <c:strRef>
                  <c:f>'Articles and collab vs GERD v2'!$A$62</c:f>
                  <c:strCache>
                    <c:ptCount val="1"/>
                    <c:pt idx="0">
                      <c:v>Korea</c:v>
                    </c:pt>
                  </c:strCache>
                </c:strRef>
              </c:tx>
              <c:spPr/>
              <c:txPr>
                <a:bodyPr/>
                <a:lstStyle/>
                <a:p>
                  <a:pPr>
                    <a:defRPr sz="700" b="1" i="0">
                      <a:solidFill>
                        <a:srgbClr val="000000"/>
                      </a:solidFill>
                      <a:latin typeface="+mn-lt"/>
                    </a:defRPr>
                  </a:pPr>
                  <a:endParaRPr lang="en-US"/>
                </a:p>
              </c:txPr>
              <c:dLblPos val="r"/>
              <c:showVal val="1"/>
            </c:dLbl>
            <c:dLbl>
              <c:idx val="47"/>
              <c:layout>
                <c:manualLayout>
                  <c:x val="-3.4122954624423482E-2"/>
                  <c:y val="-1.8808291511075929E-2"/>
                </c:manualLayout>
              </c:layout>
              <c:tx>
                <c:strRef>
                  <c:f>'Articles and collab vs GERD v2'!$A$63</c:f>
                  <c:strCache>
                    <c:ptCount val="1"/>
                    <c:pt idx="0">
                      <c:v>Kuwait</c:v>
                    </c:pt>
                  </c:strCache>
                </c:strRef>
              </c:tx>
              <c:spPr/>
              <c:txPr>
                <a:bodyPr/>
                <a:lstStyle/>
                <a:p>
                  <a:pPr>
                    <a:defRPr sz="700" b="0" i="0">
                      <a:solidFill>
                        <a:srgbClr val="000000"/>
                      </a:solidFill>
                      <a:latin typeface="+mn-lt"/>
                    </a:defRPr>
                  </a:pPr>
                  <a:endParaRPr lang="en-US"/>
                </a:p>
              </c:txPr>
              <c:dLblPos val="r"/>
              <c:showVal val="1"/>
            </c:dLbl>
            <c:dLbl>
              <c:idx val="48"/>
              <c:layout>
                <c:manualLayout>
                  <c:x val="-5.8691481954008987E-2"/>
                  <c:y val="0"/>
                </c:manualLayout>
              </c:layout>
              <c:tx>
                <c:strRef>
                  <c:f>'Articles and collab vs GERD v2'!$A$67</c:f>
                  <c:strCache>
                    <c:ptCount val="1"/>
                    <c:pt idx="0">
                      <c:v>Lithuania</c:v>
                    </c:pt>
                  </c:strCache>
                </c:strRef>
              </c:tx>
              <c:spPr/>
              <c:txPr>
                <a:bodyPr/>
                <a:lstStyle/>
                <a:p>
                  <a:pPr>
                    <a:defRPr sz="700" b="0" i="0">
                      <a:solidFill>
                        <a:srgbClr val="000000"/>
                      </a:solidFill>
                      <a:latin typeface="+mn-lt"/>
                    </a:defRPr>
                  </a:pPr>
                  <a:endParaRPr lang="en-US"/>
                </a:p>
              </c:txPr>
              <c:dLblPos val="r"/>
              <c:showVal val="1"/>
            </c:dLbl>
            <c:dLbl>
              <c:idx val="49"/>
              <c:layout/>
              <c:tx>
                <c:strRef>
                  <c:f>'Articles and collab vs GERD v2'!$A$71</c:f>
                  <c:strCache>
                    <c:ptCount val="1"/>
                    <c:pt idx="0">
                      <c:v>Malaysia</c:v>
                    </c:pt>
                  </c:strCache>
                </c:strRef>
              </c:tx>
              <c:spPr/>
              <c:txPr>
                <a:bodyPr/>
                <a:lstStyle/>
                <a:p>
                  <a:pPr>
                    <a:defRPr sz="700" b="0" i="0">
                      <a:solidFill>
                        <a:srgbClr val="000000"/>
                      </a:solidFill>
                      <a:latin typeface="+mn-lt"/>
                    </a:defRPr>
                  </a:pPr>
                  <a:endParaRPr lang="en-US"/>
                </a:p>
              </c:txPr>
              <c:dLblPos val="r"/>
              <c:showVal val="1"/>
            </c:dLbl>
            <c:dLbl>
              <c:idx val="50"/>
              <c:layout>
                <c:manualLayout>
                  <c:x val="5.3231809214100485E-2"/>
                  <c:y val="4.1796203357946917E-3"/>
                </c:manualLayout>
              </c:layout>
              <c:tx>
                <c:strRef>
                  <c:f>'Articles and collab vs GERD v2'!$A$73</c:f>
                  <c:strCache>
                    <c:ptCount val="1"/>
                    <c:pt idx="0">
                      <c:v>Mexico</c:v>
                    </c:pt>
                  </c:strCache>
                </c:strRef>
              </c:tx>
              <c:spPr/>
              <c:txPr>
                <a:bodyPr/>
                <a:lstStyle/>
                <a:p>
                  <a:pPr>
                    <a:defRPr sz="700" b="1" i="0">
                      <a:solidFill>
                        <a:srgbClr val="000000"/>
                      </a:solidFill>
                      <a:latin typeface="+mn-lt"/>
                    </a:defRPr>
                  </a:pPr>
                  <a:endParaRPr lang="en-US"/>
                </a:p>
              </c:txPr>
              <c:dLblPos val="r"/>
              <c:showVal val="1"/>
            </c:dLbl>
            <c:dLbl>
              <c:idx val="51"/>
              <c:layout/>
              <c:tx>
                <c:strRef>
                  <c:f>'Articles and collab vs GERD v2'!$A$77</c:f>
                  <c:strCache>
                    <c:ptCount val="1"/>
                    <c:pt idx="0">
                      <c:v>Morocco</c:v>
                    </c:pt>
                  </c:strCache>
                </c:strRef>
              </c:tx>
              <c:spPr/>
              <c:txPr>
                <a:bodyPr/>
                <a:lstStyle/>
                <a:p>
                  <a:pPr>
                    <a:defRPr sz="700" b="0" i="0">
                      <a:solidFill>
                        <a:srgbClr val="000000"/>
                      </a:solidFill>
                      <a:latin typeface="+mn-lt"/>
                    </a:defRPr>
                  </a:pPr>
                  <a:endParaRPr lang="en-US"/>
                </a:p>
              </c:txPr>
              <c:dLblPos val="r"/>
              <c:showVal val="1"/>
            </c:dLbl>
            <c:dLbl>
              <c:idx val="52"/>
              <c:layout/>
              <c:tx>
                <c:strRef>
                  <c:f>'Articles and collab vs GERD v2'!$A$78</c:f>
                  <c:strCache>
                    <c:ptCount val="1"/>
                    <c:pt idx="0">
                      <c:v>Pakistan</c:v>
                    </c:pt>
                  </c:strCache>
                </c:strRef>
              </c:tx>
              <c:spPr/>
              <c:txPr>
                <a:bodyPr/>
                <a:lstStyle/>
                <a:p>
                  <a:pPr>
                    <a:defRPr sz="700" b="0" i="0">
                      <a:solidFill>
                        <a:srgbClr val="000000"/>
                      </a:solidFill>
                      <a:latin typeface="+mn-lt"/>
                    </a:defRPr>
                  </a:pPr>
                  <a:endParaRPr lang="en-US"/>
                </a:p>
              </c:txPr>
              <c:dLblPos val="r"/>
              <c:showVal val="1"/>
            </c:dLbl>
            <c:dLbl>
              <c:idx val="53"/>
              <c:layout>
                <c:manualLayout>
                  <c:x val="-2.7298363699539471E-3"/>
                  <c:y val="4.1796203357946536E-3"/>
                </c:manualLayout>
              </c:layout>
              <c:tx>
                <c:strRef>
                  <c:f>'Articles and collab vs GERD v2'!$A$81</c:f>
                  <c:strCache>
                    <c:ptCount val="1"/>
                    <c:pt idx="0">
                      <c:v>Peru</c:v>
                    </c:pt>
                  </c:strCache>
                </c:strRef>
              </c:tx>
              <c:spPr/>
              <c:txPr>
                <a:bodyPr/>
                <a:lstStyle/>
                <a:p>
                  <a:pPr>
                    <a:defRPr sz="700" b="0" i="0">
                      <a:solidFill>
                        <a:srgbClr val="000000"/>
                      </a:solidFill>
                      <a:latin typeface="+mn-lt"/>
                    </a:defRPr>
                  </a:pPr>
                  <a:endParaRPr lang="en-US"/>
                </a:p>
              </c:txPr>
              <c:dLblPos val="r"/>
              <c:showVal val="1"/>
            </c:dLbl>
            <c:dLbl>
              <c:idx val="54"/>
              <c:layout>
                <c:manualLayout>
                  <c:x val="5.0046421975285574E-17"/>
                  <c:y val="-4.1796203357947282E-3"/>
                </c:manualLayout>
              </c:layout>
              <c:tx>
                <c:strRef>
                  <c:f>'Articles and collab vs GERD v2'!$A$82</c:f>
                  <c:strCache>
                    <c:ptCount val="1"/>
                    <c:pt idx="0">
                      <c:v>Philippines</c:v>
                    </c:pt>
                  </c:strCache>
                </c:strRef>
              </c:tx>
              <c:spPr/>
              <c:txPr>
                <a:bodyPr/>
                <a:lstStyle/>
                <a:p>
                  <a:pPr>
                    <a:defRPr sz="700" b="0" i="0">
                      <a:solidFill>
                        <a:srgbClr val="000000"/>
                      </a:solidFill>
                      <a:latin typeface="+mn-lt"/>
                    </a:defRPr>
                  </a:pPr>
                  <a:endParaRPr lang="en-US"/>
                </a:p>
              </c:txPr>
              <c:dLblPos val="r"/>
              <c:showVal val="1"/>
            </c:dLbl>
            <c:dLbl>
              <c:idx val="55"/>
              <c:layout>
                <c:manualLayout>
                  <c:x val="-4.6407218289215874E-2"/>
                  <c:y val="-3.831274381936619E-17"/>
                </c:manualLayout>
              </c:layout>
              <c:tx>
                <c:strRef>
                  <c:f>'Articles and collab vs GERD v2'!$A$83</c:f>
                  <c:strCache>
                    <c:ptCount val="1"/>
                    <c:pt idx="0">
                      <c:v>Poland</c:v>
                    </c:pt>
                  </c:strCache>
                </c:strRef>
              </c:tx>
              <c:spPr/>
              <c:txPr>
                <a:bodyPr/>
                <a:lstStyle/>
                <a:p>
                  <a:pPr>
                    <a:defRPr sz="700" b="1" i="0">
                      <a:solidFill>
                        <a:srgbClr val="000000"/>
                      </a:solidFill>
                      <a:latin typeface="+mn-lt"/>
                    </a:defRPr>
                  </a:pPr>
                  <a:endParaRPr lang="en-US"/>
                </a:p>
              </c:txPr>
              <c:dLblPos val="r"/>
              <c:showVal val="1"/>
            </c:dLbl>
            <c:dLbl>
              <c:idx val="56"/>
              <c:layout>
                <c:manualLayout>
                  <c:x val="-5.4596727399077762E-3"/>
                  <c:y val="-2.0898101678973385E-3"/>
                </c:manualLayout>
              </c:layout>
              <c:tx>
                <c:strRef>
                  <c:f>'Articles and collab vs GERD v2'!$A$84</c:f>
                  <c:strCache>
                    <c:ptCount val="1"/>
                    <c:pt idx="0">
                      <c:v>Romania</c:v>
                    </c:pt>
                  </c:strCache>
                </c:strRef>
              </c:tx>
              <c:spPr/>
              <c:txPr>
                <a:bodyPr/>
                <a:lstStyle/>
                <a:p>
                  <a:pPr>
                    <a:defRPr sz="700" b="0" i="0">
                      <a:solidFill>
                        <a:srgbClr val="000000"/>
                      </a:solidFill>
                      <a:latin typeface="+mn-lt"/>
                    </a:defRPr>
                  </a:pPr>
                  <a:endParaRPr lang="en-US"/>
                </a:p>
              </c:txPr>
              <c:dLblPos val="r"/>
              <c:showVal val="1"/>
            </c:dLbl>
            <c:dLbl>
              <c:idx val="57"/>
              <c:layout>
                <c:manualLayout>
                  <c:x val="-2.7298363699538794E-3"/>
                  <c:y val="4.1796203357947282E-3"/>
                </c:manualLayout>
              </c:layout>
              <c:tx>
                <c:strRef>
                  <c:f>'Articles and collab vs GERD v2'!$A$85</c:f>
                  <c:strCache>
                    <c:ptCount val="1"/>
                    <c:pt idx="0">
                      <c:v>Russian Federation</c:v>
                    </c:pt>
                  </c:strCache>
                </c:strRef>
              </c:tx>
              <c:spPr/>
              <c:txPr>
                <a:bodyPr/>
                <a:lstStyle/>
                <a:p>
                  <a:pPr>
                    <a:defRPr sz="700" b="1" i="0">
                      <a:solidFill>
                        <a:srgbClr val="000000"/>
                      </a:solidFill>
                      <a:latin typeface="+mn-lt"/>
                    </a:defRPr>
                  </a:pPr>
                  <a:endParaRPr lang="en-US"/>
                </a:p>
              </c:txPr>
              <c:dLblPos val="r"/>
              <c:showVal val="1"/>
            </c:dLbl>
            <c:dLbl>
              <c:idx val="58"/>
              <c:layout>
                <c:manualLayout>
                  <c:x val="-3.5487872809400668E-2"/>
                  <c:y val="1.4628671175281271E-2"/>
                </c:manualLayout>
              </c:layout>
              <c:tx>
                <c:strRef>
                  <c:f>'Articles and collab vs GERD v2'!$A$86</c:f>
                  <c:strCache>
                    <c:ptCount val="1"/>
                    <c:pt idx="0">
                      <c:v>Saudi Arabia</c:v>
                    </c:pt>
                  </c:strCache>
                </c:strRef>
              </c:tx>
              <c:spPr/>
              <c:txPr>
                <a:bodyPr/>
                <a:lstStyle/>
                <a:p>
                  <a:pPr>
                    <a:defRPr sz="700" b="0" i="0">
                      <a:solidFill>
                        <a:srgbClr val="000000"/>
                      </a:solidFill>
                      <a:latin typeface="+mn-lt"/>
                    </a:defRPr>
                  </a:pPr>
                  <a:endParaRPr lang="en-US"/>
                </a:p>
              </c:txPr>
              <c:dLblPos val="r"/>
              <c:showVal val="1"/>
            </c:dLbl>
            <c:dLbl>
              <c:idx val="59"/>
              <c:layout>
                <c:manualLayout>
                  <c:x val="-4.6407218289215894E-2"/>
                  <c:y val="-4.1796203357947282E-3"/>
                </c:manualLayout>
              </c:layout>
              <c:tx>
                <c:strRef>
                  <c:f>'Articles and collab vs GERD v2'!$A$88</c:f>
                  <c:strCache>
                    <c:ptCount val="1"/>
                    <c:pt idx="0">
                      <c:v>Serbia</c:v>
                    </c:pt>
                  </c:strCache>
                </c:strRef>
              </c:tx>
              <c:spPr/>
              <c:txPr>
                <a:bodyPr/>
                <a:lstStyle/>
                <a:p>
                  <a:pPr>
                    <a:defRPr sz="700" b="0" i="0">
                      <a:solidFill>
                        <a:srgbClr val="000000"/>
                      </a:solidFill>
                      <a:latin typeface="+mn-lt"/>
                    </a:defRPr>
                  </a:pPr>
                  <a:endParaRPr lang="en-US"/>
                </a:p>
              </c:txPr>
              <c:dLblPos val="r"/>
              <c:showVal val="1"/>
            </c:dLbl>
            <c:dLbl>
              <c:idx val="60"/>
              <c:layout/>
              <c:tx>
                <c:strRef>
                  <c:f>'Articles and collab vs GERD v2'!$A$90</c:f>
                  <c:strCache>
                    <c:ptCount val="1"/>
                    <c:pt idx="0">
                      <c:v>South Africa</c:v>
                    </c:pt>
                  </c:strCache>
                </c:strRef>
              </c:tx>
              <c:spPr/>
              <c:txPr>
                <a:bodyPr/>
                <a:lstStyle/>
                <a:p>
                  <a:pPr>
                    <a:defRPr sz="700" b="0" i="0">
                      <a:solidFill>
                        <a:srgbClr val="000000"/>
                      </a:solidFill>
                      <a:latin typeface="+mn-lt"/>
                    </a:defRPr>
                  </a:pPr>
                  <a:endParaRPr lang="en-US"/>
                </a:p>
              </c:txPr>
              <c:dLblPos val="r"/>
              <c:showVal val="1"/>
            </c:dLbl>
            <c:dLbl>
              <c:idx val="61"/>
              <c:layout>
                <c:manualLayout>
                  <c:x val="-2.7298363699538777E-3"/>
                  <c:y val="1.2538861007383941E-2"/>
                </c:manualLayout>
              </c:layout>
              <c:tx>
                <c:strRef>
                  <c:f>'Articles and collab vs GERD v2'!$A$91</c:f>
                  <c:strCache>
                    <c:ptCount val="1"/>
                    <c:pt idx="0">
                      <c:v>Sri Lanka</c:v>
                    </c:pt>
                  </c:strCache>
                </c:strRef>
              </c:tx>
              <c:spPr/>
              <c:txPr>
                <a:bodyPr/>
                <a:lstStyle/>
                <a:p>
                  <a:pPr>
                    <a:defRPr sz="700" b="0" i="0">
                      <a:solidFill>
                        <a:srgbClr val="000000"/>
                      </a:solidFill>
                      <a:latin typeface="+mn-lt"/>
                    </a:defRPr>
                  </a:pPr>
                  <a:endParaRPr lang="en-US"/>
                </a:p>
              </c:txPr>
              <c:dLblPos val="r"/>
              <c:showVal val="1"/>
            </c:dLbl>
            <c:dLbl>
              <c:idx val="62"/>
              <c:layout>
                <c:manualLayout>
                  <c:x val="-5.3231809214100485E-2"/>
                  <c:y val="0"/>
                </c:manualLayout>
              </c:layout>
              <c:tx>
                <c:strRef>
                  <c:f>'Articles and collab vs GERD v2'!$A$94</c:f>
                  <c:strCache>
                    <c:ptCount val="1"/>
                    <c:pt idx="0">
                      <c:v>Thailand</c:v>
                    </c:pt>
                  </c:strCache>
                </c:strRef>
              </c:tx>
              <c:spPr/>
              <c:txPr>
                <a:bodyPr/>
                <a:lstStyle/>
                <a:p>
                  <a:pPr>
                    <a:defRPr sz="700" b="0" i="0">
                      <a:solidFill>
                        <a:srgbClr val="000000"/>
                      </a:solidFill>
                      <a:latin typeface="+mn-lt"/>
                    </a:defRPr>
                  </a:pPr>
                  <a:endParaRPr lang="en-US"/>
                </a:p>
              </c:txPr>
              <c:dLblPos val="r"/>
              <c:showVal val="1"/>
            </c:dLbl>
            <c:dLbl>
              <c:idx val="63"/>
              <c:layout>
                <c:manualLayout>
                  <c:x val="-1.3649181849769466E-3"/>
                  <c:y val="4.1796203357946917E-3"/>
                </c:manualLayout>
              </c:layout>
              <c:tx>
                <c:strRef>
                  <c:f>'Articles and collab vs GERD v2'!$A$96</c:f>
                  <c:strCache>
                    <c:ptCount val="1"/>
                    <c:pt idx="0">
                      <c:v>Tunisia</c:v>
                    </c:pt>
                  </c:strCache>
                </c:strRef>
              </c:tx>
              <c:spPr/>
              <c:txPr>
                <a:bodyPr/>
                <a:lstStyle/>
                <a:p>
                  <a:pPr>
                    <a:defRPr sz="700" b="0" i="0">
                      <a:solidFill>
                        <a:srgbClr val="000000"/>
                      </a:solidFill>
                      <a:latin typeface="+mn-lt"/>
                    </a:defRPr>
                  </a:pPr>
                  <a:endParaRPr lang="en-US"/>
                </a:p>
              </c:txPr>
              <c:dLblPos val="r"/>
              <c:showVal val="1"/>
            </c:dLbl>
            <c:dLbl>
              <c:idx val="64"/>
              <c:layout>
                <c:manualLayout>
                  <c:x val="-4.6407218289215874E-2"/>
                  <c:y val="-6.2695950556737176E-3"/>
                </c:manualLayout>
              </c:layout>
              <c:tx>
                <c:strRef>
                  <c:f>'Articles and collab vs GERD v2'!$A$97</c:f>
                  <c:strCache>
                    <c:ptCount val="1"/>
                    <c:pt idx="0">
                      <c:v>Turkey</c:v>
                    </c:pt>
                  </c:strCache>
                </c:strRef>
              </c:tx>
              <c:spPr/>
              <c:txPr>
                <a:bodyPr/>
                <a:lstStyle/>
                <a:p>
                  <a:pPr>
                    <a:defRPr sz="700" b="1" i="0">
                      <a:solidFill>
                        <a:srgbClr val="000000"/>
                      </a:solidFill>
                      <a:latin typeface="+mn-lt"/>
                    </a:defRPr>
                  </a:pPr>
                  <a:endParaRPr lang="en-US"/>
                </a:p>
              </c:txPr>
              <c:dLblPos val="r"/>
              <c:showVal val="1"/>
            </c:dLbl>
            <c:dLbl>
              <c:idx val="65"/>
              <c:layout/>
              <c:tx>
                <c:strRef>
                  <c:f>'Articles and collab vs GERD v2'!$A$99</c:f>
                  <c:strCache>
                    <c:ptCount val="1"/>
                    <c:pt idx="0">
                      <c:v>Ukraine</c:v>
                    </c:pt>
                  </c:strCache>
                </c:strRef>
              </c:tx>
              <c:spPr/>
              <c:txPr>
                <a:bodyPr/>
                <a:lstStyle/>
                <a:p>
                  <a:pPr>
                    <a:defRPr sz="700" b="0" i="0">
                      <a:solidFill>
                        <a:srgbClr val="000000"/>
                      </a:solidFill>
                      <a:latin typeface="+mn-lt"/>
                    </a:defRPr>
                  </a:pPr>
                  <a:endParaRPr lang="en-US"/>
                </a:p>
              </c:txPr>
              <c:dLblPos val="r"/>
              <c:showVal val="1"/>
            </c:dLbl>
            <c:dLbl>
              <c:idx val="66"/>
              <c:layout>
                <c:manualLayout>
                  <c:x val="-5.4596727399077762E-3"/>
                  <c:y val="-4.1796203357946041E-3"/>
                </c:manualLayout>
              </c:layout>
              <c:tx>
                <c:strRef>
                  <c:f>'Articles and collab vs GERD v2'!$A$100</c:f>
                  <c:strCache>
                    <c:ptCount val="1"/>
                    <c:pt idx="0">
                      <c:v>Uruguay</c:v>
                    </c:pt>
                  </c:strCache>
                </c:strRef>
              </c:tx>
              <c:spPr/>
              <c:txPr>
                <a:bodyPr/>
                <a:lstStyle/>
                <a:p>
                  <a:pPr>
                    <a:defRPr sz="700" b="0" i="0">
                      <a:solidFill>
                        <a:srgbClr val="000000"/>
                      </a:solidFill>
                      <a:latin typeface="+mn-lt"/>
                    </a:defRPr>
                  </a:pPr>
                  <a:endParaRPr lang="en-US"/>
                </a:p>
              </c:txPr>
              <c:dLblPos val="r"/>
              <c:showVal val="1"/>
            </c:dLbl>
            <c:delete val="1"/>
          </c:dLbls>
          <c:xVal>
            <c:numRef>
              <c:f>'Articles and collab vs GERD v2'!$G$2:$G$101</c:f>
              <c:numCache>
                <c:formatCode>0.000</c:formatCode>
                <c:ptCount val="67"/>
                <c:pt idx="0" formatCode="General">
                  <c:v>15284.418</c:v>
                </c:pt>
                <c:pt idx="1">
                  <c:v>8461.4120000000003</c:v>
                </c:pt>
                <c:pt idx="2">
                  <c:v>7259.0970000000007</c:v>
                </c:pt>
                <c:pt idx="3">
                  <c:v>23961.471000000001</c:v>
                </c:pt>
                <c:pt idx="4">
                  <c:v>95.885630046475143</c:v>
                </c:pt>
                <c:pt idx="5">
                  <c:v>5498.2469999999994</c:v>
                </c:pt>
                <c:pt idx="6">
                  <c:v>7098.1680000000024</c:v>
                </c:pt>
                <c:pt idx="7">
                  <c:v>42892.776999999995</c:v>
                </c:pt>
                <c:pt idx="8">
                  <c:v>76796.933999999979</c:v>
                </c:pt>
                <c:pt idx="9">
                  <c:v>1801.6279999999999</c:v>
                </c:pt>
                <c:pt idx="10">
                  <c:v>2172.8356064044469</c:v>
                </c:pt>
                <c:pt idx="11">
                  <c:v>313.18099999999993</c:v>
                </c:pt>
                <c:pt idx="12">
                  <c:v>2639.0050000000001</c:v>
                </c:pt>
                <c:pt idx="13">
                  <c:v>8817.6350812386499</c:v>
                </c:pt>
                <c:pt idx="14">
                  <c:v>22127.746999999999</c:v>
                </c:pt>
                <c:pt idx="15">
                  <c:v>149212.86499999906</c:v>
                </c:pt>
                <c:pt idx="16">
                  <c:v>11828.005999999908</c:v>
                </c:pt>
                <c:pt idx="17">
                  <c:v>1389.2639999999999</c:v>
                </c:pt>
                <c:pt idx="18">
                  <c:v>4525.1140000000014</c:v>
                </c:pt>
                <c:pt idx="19">
                  <c:v>3734.8780000000002</c:v>
                </c:pt>
                <c:pt idx="20">
                  <c:v>6017.3043097789514</c:v>
                </c:pt>
                <c:pt idx="21">
                  <c:v>563.47</c:v>
                </c:pt>
                <c:pt idx="22">
                  <c:v>811.9067834389399</c:v>
                </c:pt>
                <c:pt idx="23">
                  <c:v>19369.867999999999</c:v>
                </c:pt>
                <c:pt idx="24">
                  <c:v>12781.23900000001</c:v>
                </c:pt>
                <c:pt idx="25">
                  <c:v>9923.114999999987</c:v>
                </c:pt>
                <c:pt idx="26">
                  <c:v>38707.466</c:v>
                </c:pt>
                <c:pt idx="27">
                  <c:v>398194</c:v>
                </c:pt>
                <c:pt idx="28">
                  <c:v>157.00763690930799</c:v>
                </c:pt>
                <c:pt idx="29">
                  <c:v>2658.5837319468001</c:v>
                </c:pt>
                <c:pt idx="30">
                  <c:v>36.289260616061902</c:v>
                </c:pt>
                <c:pt idx="31">
                  <c:v>1024.0874044889799</c:v>
                </c:pt>
                <c:pt idx="32">
                  <c:v>17336.531446149096</c:v>
                </c:pt>
                <c:pt idx="33">
                  <c:v>417.101453731535</c:v>
                </c:pt>
                <c:pt idx="34">
                  <c:v>1229.0771394383098</c:v>
                </c:pt>
                <c:pt idx="35">
                  <c:v>104901.36025888442</c:v>
                </c:pt>
                <c:pt idx="36">
                  <c:v>532.09333550770441</c:v>
                </c:pt>
                <c:pt idx="37">
                  <c:v>639.22448869507502</c:v>
                </c:pt>
                <c:pt idx="38">
                  <c:v>3767.9369999999999</c:v>
                </c:pt>
                <c:pt idx="39">
                  <c:v>927.91744857982155</c:v>
                </c:pt>
                <c:pt idx="40">
                  <c:v>318.55008476105405</c:v>
                </c:pt>
                <c:pt idx="41">
                  <c:v>106.79148320807862</c:v>
                </c:pt>
                <c:pt idx="42">
                  <c:v>1987.8229999999999</c:v>
                </c:pt>
                <c:pt idx="43">
                  <c:v>24784.7161301829</c:v>
                </c:pt>
                <c:pt idx="44">
                  <c:v>347.23736343547699</c:v>
                </c:pt>
                <c:pt idx="45">
                  <c:v>4697.9834100097505</c:v>
                </c:pt>
                <c:pt idx="46">
                  <c:v>45293.591999999997</c:v>
                </c:pt>
                <c:pt idx="47">
                  <c:v>111.357434958116</c:v>
                </c:pt>
                <c:pt idx="48">
                  <c:v>495.24184745906297</c:v>
                </c:pt>
                <c:pt idx="49">
                  <c:v>2085.0394914137987</c:v>
                </c:pt>
                <c:pt idx="50">
                  <c:v>5598.4460000000008</c:v>
                </c:pt>
                <c:pt idx="51">
                  <c:v>761.72637646095802</c:v>
                </c:pt>
                <c:pt idx="52">
                  <c:v>2751.7853695228987</c:v>
                </c:pt>
                <c:pt idx="53">
                  <c:v>238.99974223033999</c:v>
                </c:pt>
                <c:pt idx="54">
                  <c:v>290.81915658184101</c:v>
                </c:pt>
                <c:pt idx="55">
                  <c:v>3990.922</c:v>
                </c:pt>
                <c:pt idx="56">
                  <c:v>1320.8417852479799</c:v>
                </c:pt>
                <c:pt idx="57">
                  <c:v>23490.544830377796</c:v>
                </c:pt>
                <c:pt idx="58">
                  <c:v>273.07187795873369</c:v>
                </c:pt>
                <c:pt idx="59">
                  <c:v>260.60998975278397</c:v>
                </c:pt>
                <c:pt idx="60">
                  <c:v>4120.3960474525611</c:v>
                </c:pt>
                <c:pt idx="61">
                  <c:v>134.97184655230291</c:v>
                </c:pt>
                <c:pt idx="62">
                  <c:v>1205.9106624734911</c:v>
                </c:pt>
                <c:pt idx="63">
                  <c:v>660.60678806191754</c:v>
                </c:pt>
                <c:pt idx="64">
                  <c:v>7194.9829999999993</c:v>
                </c:pt>
                <c:pt idx="65">
                  <c:v>2780.2613777248398</c:v>
                </c:pt>
                <c:pt idx="66">
                  <c:v>122.13954378903345</c:v>
                </c:pt>
              </c:numCache>
            </c:numRef>
          </c:xVal>
          <c:yVal>
            <c:numRef>
              <c:f>'Articles and collab vs GERD v2'!$D$2:$D$101</c:f>
              <c:numCache>
                <c:formatCode>General</c:formatCode>
                <c:ptCount val="67"/>
                <c:pt idx="0">
                  <c:v>38953</c:v>
                </c:pt>
                <c:pt idx="1">
                  <c:v>11891</c:v>
                </c:pt>
                <c:pt idx="2">
                  <c:v>17444</c:v>
                </c:pt>
                <c:pt idx="3">
                  <c:v>56861</c:v>
                </c:pt>
                <c:pt idx="4">
                  <c:v>642</c:v>
                </c:pt>
                <c:pt idx="5">
                  <c:v>11320</c:v>
                </c:pt>
                <c:pt idx="6">
                  <c:v>10615</c:v>
                </c:pt>
                <c:pt idx="7">
                  <c:v>68164</c:v>
                </c:pt>
                <c:pt idx="8">
                  <c:v>89753</c:v>
                </c:pt>
                <c:pt idx="9">
                  <c:v>11804</c:v>
                </c:pt>
                <c:pt idx="10">
                  <c:v>9734</c:v>
                </c:pt>
                <c:pt idx="11">
                  <c:v>666</c:v>
                </c:pt>
                <c:pt idx="12">
                  <c:v>6448</c:v>
                </c:pt>
                <c:pt idx="13">
                  <c:v>12628</c:v>
                </c:pt>
                <c:pt idx="14">
                  <c:v>54636</c:v>
                </c:pt>
                <c:pt idx="15">
                  <c:v>84494</c:v>
                </c:pt>
                <c:pt idx="16">
                  <c:v>30509</c:v>
                </c:pt>
                <c:pt idx="17">
                  <c:v>7520</c:v>
                </c:pt>
                <c:pt idx="18">
                  <c:v>9288</c:v>
                </c:pt>
                <c:pt idx="19">
                  <c:v>9032</c:v>
                </c:pt>
                <c:pt idx="20">
                  <c:v>8506</c:v>
                </c:pt>
                <c:pt idx="21">
                  <c:v>3270</c:v>
                </c:pt>
                <c:pt idx="22">
                  <c:v>3139</c:v>
                </c:pt>
                <c:pt idx="23">
                  <c:v>44629</c:v>
                </c:pt>
                <c:pt idx="24">
                  <c:v>20194</c:v>
                </c:pt>
                <c:pt idx="25">
                  <c:v>22268</c:v>
                </c:pt>
                <c:pt idx="26">
                  <c:v>99907</c:v>
                </c:pt>
                <c:pt idx="27">
                  <c:v>316317</c:v>
                </c:pt>
                <c:pt idx="28">
                  <c:v>1752</c:v>
                </c:pt>
                <c:pt idx="29">
                  <c:v>7009</c:v>
                </c:pt>
                <c:pt idx="30">
                  <c:v>510</c:v>
                </c:pt>
                <c:pt idx="31">
                  <c:v>1126</c:v>
                </c:pt>
                <c:pt idx="32">
                  <c:v>29125</c:v>
                </c:pt>
                <c:pt idx="33">
                  <c:v>2460</c:v>
                </c:pt>
                <c:pt idx="34">
                  <c:v>4303</c:v>
                </c:pt>
                <c:pt idx="35">
                  <c:v>184080</c:v>
                </c:pt>
                <c:pt idx="36">
                  <c:v>2197</c:v>
                </c:pt>
                <c:pt idx="37">
                  <c:v>2979</c:v>
                </c:pt>
                <c:pt idx="38">
                  <c:v>9278</c:v>
                </c:pt>
                <c:pt idx="39">
                  <c:v>4781</c:v>
                </c:pt>
                <c:pt idx="40">
                  <c:v>1095</c:v>
                </c:pt>
                <c:pt idx="41">
                  <c:v>512</c:v>
                </c:pt>
                <c:pt idx="42">
                  <c:v>6174</c:v>
                </c:pt>
                <c:pt idx="43">
                  <c:v>41666</c:v>
                </c:pt>
                <c:pt idx="44">
                  <c:v>941</c:v>
                </c:pt>
                <c:pt idx="45">
                  <c:v>13238</c:v>
                </c:pt>
                <c:pt idx="46">
                  <c:v>35764</c:v>
                </c:pt>
                <c:pt idx="47">
                  <c:v>766</c:v>
                </c:pt>
                <c:pt idx="48">
                  <c:v>1425</c:v>
                </c:pt>
                <c:pt idx="49">
                  <c:v>4239</c:v>
                </c:pt>
                <c:pt idx="50">
                  <c:v>9494</c:v>
                </c:pt>
                <c:pt idx="51">
                  <c:v>1420</c:v>
                </c:pt>
                <c:pt idx="52">
                  <c:v>3498</c:v>
                </c:pt>
                <c:pt idx="53">
                  <c:v>600</c:v>
                </c:pt>
                <c:pt idx="54">
                  <c:v>718</c:v>
                </c:pt>
                <c:pt idx="55">
                  <c:v>18688</c:v>
                </c:pt>
                <c:pt idx="56">
                  <c:v>4893</c:v>
                </c:pt>
                <c:pt idx="57">
                  <c:v>29251</c:v>
                </c:pt>
                <c:pt idx="58">
                  <c:v>2270</c:v>
                </c:pt>
                <c:pt idx="59">
                  <c:v>2670</c:v>
                </c:pt>
                <c:pt idx="60">
                  <c:v>7070</c:v>
                </c:pt>
                <c:pt idx="61">
                  <c:v>517</c:v>
                </c:pt>
                <c:pt idx="62">
                  <c:v>5797</c:v>
                </c:pt>
                <c:pt idx="63">
                  <c:v>2476</c:v>
                </c:pt>
                <c:pt idx="64">
                  <c:v>20244</c:v>
                </c:pt>
                <c:pt idx="65">
                  <c:v>5067</c:v>
                </c:pt>
                <c:pt idx="66">
                  <c:v>640</c:v>
                </c:pt>
              </c:numCache>
            </c:numRef>
          </c:yVal>
        </c:ser>
        <c:axId val="227547008"/>
        <c:axId val="227548544"/>
      </c:scatterChart>
      <c:valAx>
        <c:axId val="227547008"/>
        <c:scaling>
          <c:logBase val="10"/>
          <c:orientation val="minMax"/>
          <c:min val="10"/>
        </c:scaling>
        <c:axPos val="b"/>
        <c:numFmt formatCode="#,##0" sourceLinked="0"/>
        <c:tickLblPos val="nextTo"/>
        <c:crossAx val="227548544"/>
        <c:crosses val="autoZero"/>
        <c:crossBetween val="midCat"/>
      </c:valAx>
      <c:valAx>
        <c:axId val="227548544"/>
        <c:scaling>
          <c:logBase val="10"/>
          <c:orientation val="minMax"/>
          <c:min val="100"/>
        </c:scaling>
        <c:axPos val="l"/>
        <c:numFmt formatCode="#,##0" sourceLinked="0"/>
        <c:tickLblPos val="nextTo"/>
        <c:crossAx val="227547008"/>
        <c:crosses val="autoZero"/>
        <c:crossBetween val="midCat"/>
      </c:valAx>
      <c:spPr>
        <a:noFill/>
        <a:ln w="25400">
          <a:noFill/>
        </a:ln>
      </c:spPr>
    </c:plotArea>
    <c:plotVisOnly val="1"/>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5721" tIns="47860" rIns="95721" bIns="47860" numCol="1" anchor="t" anchorCtr="0" compatLnSpc="1">
            <a:prstTxWarp prst="textNoShape">
              <a:avLst/>
            </a:prstTxWarp>
          </a:bodyPr>
          <a:lstStyle>
            <a:lvl1pPr defTabSz="957263">
              <a:defRPr sz="1200" b="0">
                <a:latin typeface="Times New Roman" pitchFamily="18" charset="0"/>
              </a:defRPr>
            </a:lvl1pPr>
          </a:lstStyle>
          <a:p>
            <a:pPr>
              <a:defRPr/>
            </a:pPr>
            <a:endParaRPr lang="en-US"/>
          </a:p>
        </p:txBody>
      </p:sp>
      <p:sp>
        <p:nvSpPr>
          <p:cNvPr id="7171" name="Rectangle 3"/>
          <p:cNvSpPr>
            <a:spLocks noGrp="1" noChangeArrowheads="1"/>
          </p:cNvSpPr>
          <p:nvPr>
            <p:ph type="dt" sz="quarter" idx="1"/>
          </p:nvPr>
        </p:nvSpPr>
        <p:spPr bwMode="auto">
          <a:xfrm>
            <a:off x="4022725" y="0"/>
            <a:ext cx="3076575" cy="512763"/>
          </a:xfrm>
          <a:prstGeom prst="rect">
            <a:avLst/>
          </a:prstGeom>
          <a:noFill/>
          <a:ln w="9525">
            <a:noFill/>
            <a:miter lim="800000"/>
            <a:headEnd/>
            <a:tailEnd/>
          </a:ln>
        </p:spPr>
        <p:txBody>
          <a:bodyPr vert="horz" wrap="square" lIns="95721" tIns="47860" rIns="95721" bIns="47860" numCol="1" anchor="t" anchorCtr="0" compatLnSpc="1">
            <a:prstTxWarp prst="textNoShape">
              <a:avLst/>
            </a:prstTxWarp>
          </a:bodyPr>
          <a:lstStyle>
            <a:lvl1pPr algn="r" defTabSz="957263">
              <a:defRPr sz="1200" b="0">
                <a:latin typeface="Times New Roman" pitchFamily="18" charset="0"/>
              </a:defRPr>
            </a:lvl1pPr>
          </a:lstStyle>
          <a:p>
            <a:pPr>
              <a:defRPr/>
            </a:pPr>
            <a:endParaRPr lang="en-US"/>
          </a:p>
        </p:txBody>
      </p:sp>
      <p:sp>
        <p:nvSpPr>
          <p:cNvPr id="7172"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p:spPr>
        <p:txBody>
          <a:bodyPr vert="horz" wrap="square" lIns="95721" tIns="47860" rIns="95721" bIns="47860" numCol="1" anchor="b" anchorCtr="0" compatLnSpc="1">
            <a:prstTxWarp prst="textNoShape">
              <a:avLst/>
            </a:prstTxWarp>
          </a:bodyPr>
          <a:lstStyle>
            <a:lvl1pPr defTabSz="957263">
              <a:defRPr sz="1200" b="0">
                <a:latin typeface="Times New Roman" pitchFamily="18" charset="0"/>
              </a:defRPr>
            </a:lvl1pPr>
          </a:lstStyle>
          <a:p>
            <a:pPr>
              <a:defRPr/>
            </a:pPr>
            <a:endParaRPr lang="en-US"/>
          </a:p>
        </p:txBody>
      </p:sp>
      <p:sp>
        <p:nvSpPr>
          <p:cNvPr id="7173" name="Rectangle 5"/>
          <p:cNvSpPr>
            <a:spLocks noGrp="1" noChangeArrowheads="1"/>
          </p:cNvSpPr>
          <p:nvPr>
            <p:ph type="sldNum" sz="quarter" idx="3"/>
          </p:nvPr>
        </p:nvSpPr>
        <p:spPr bwMode="auto">
          <a:xfrm>
            <a:off x="4022725" y="9721850"/>
            <a:ext cx="3076575" cy="512763"/>
          </a:xfrm>
          <a:prstGeom prst="rect">
            <a:avLst/>
          </a:prstGeom>
          <a:noFill/>
          <a:ln w="9525">
            <a:noFill/>
            <a:miter lim="800000"/>
            <a:headEnd/>
            <a:tailEnd/>
          </a:ln>
        </p:spPr>
        <p:txBody>
          <a:bodyPr vert="horz" wrap="square" lIns="95721" tIns="47860" rIns="95721" bIns="47860" numCol="1" anchor="b" anchorCtr="0" compatLnSpc="1">
            <a:prstTxWarp prst="textNoShape">
              <a:avLst/>
            </a:prstTxWarp>
          </a:bodyPr>
          <a:lstStyle>
            <a:lvl1pPr algn="r" defTabSz="957263">
              <a:defRPr sz="1200" b="0">
                <a:latin typeface="Times New Roman" pitchFamily="18" charset="0"/>
              </a:defRPr>
            </a:lvl1pPr>
          </a:lstStyle>
          <a:p>
            <a:pPr>
              <a:defRPr/>
            </a:pPr>
            <a:fld id="{A9D95F92-71C9-4AC9-A232-58300F372B32}"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5721" tIns="47860" rIns="95721" bIns="47860" numCol="1" anchor="t" anchorCtr="0" compatLnSpc="1">
            <a:prstTxWarp prst="textNoShape">
              <a:avLst/>
            </a:prstTxWarp>
          </a:bodyPr>
          <a:lstStyle>
            <a:lvl1pPr defTabSz="957263">
              <a:defRPr sz="1200" b="0">
                <a:latin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4022725" y="0"/>
            <a:ext cx="3076575" cy="512763"/>
          </a:xfrm>
          <a:prstGeom prst="rect">
            <a:avLst/>
          </a:prstGeom>
          <a:noFill/>
          <a:ln w="9525">
            <a:noFill/>
            <a:miter lim="800000"/>
            <a:headEnd/>
            <a:tailEnd/>
          </a:ln>
        </p:spPr>
        <p:txBody>
          <a:bodyPr vert="horz" wrap="square" lIns="95721" tIns="47860" rIns="95721" bIns="47860" numCol="1" anchor="t" anchorCtr="0" compatLnSpc="1">
            <a:prstTxWarp prst="textNoShape">
              <a:avLst/>
            </a:prstTxWarp>
          </a:bodyPr>
          <a:lstStyle>
            <a:lvl1pPr algn="r" defTabSz="957263">
              <a:defRPr sz="1200" b="0">
                <a:latin typeface="Times New Roman" pitchFamily="18" charset="0"/>
              </a:defRPr>
            </a:lvl1pPr>
          </a:lstStyle>
          <a:p>
            <a:pPr>
              <a:defRPr/>
            </a:pPr>
            <a:endParaRPr lang="en-US"/>
          </a:p>
        </p:txBody>
      </p:sp>
      <p:sp>
        <p:nvSpPr>
          <p:cNvPr id="2189316"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46150" y="4862513"/>
            <a:ext cx="5207000" cy="4603750"/>
          </a:xfrm>
          <a:prstGeom prst="rect">
            <a:avLst/>
          </a:prstGeom>
          <a:noFill/>
          <a:ln w="9525">
            <a:noFill/>
            <a:miter lim="800000"/>
            <a:headEnd/>
            <a:tailEnd/>
          </a:ln>
        </p:spPr>
        <p:txBody>
          <a:bodyPr vert="horz" wrap="square" lIns="95721" tIns="47860" rIns="95721" bIns="4786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126"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p:spPr>
        <p:txBody>
          <a:bodyPr vert="horz" wrap="square" lIns="95721" tIns="47860" rIns="95721" bIns="47860" numCol="1" anchor="b" anchorCtr="0" compatLnSpc="1">
            <a:prstTxWarp prst="textNoShape">
              <a:avLst/>
            </a:prstTxWarp>
          </a:bodyPr>
          <a:lstStyle>
            <a:lvl1pPr defTabSz="957263">
              <a:defRPr sz="1200" b="0">
                <a:latin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4022725" y="9721850"/>
            <a:ext cx="3076575" cy="512763"/>
          </a:xfrm>
          <a:prstGeom prst="rect">
            <a:avLst/>
          </a:prstGeom>
          <a:noFill/>
          <a:ln w="9525">
            <a:noFill/>
            <a:miter lim="800000"/>
            <a:headEnd/>
            <a:tailEnd/>
          </a:ln>
        </p:spPr>
        <p:txBody>
          <a:bodyPr vert="horz" wrap="square" lIns="95721" tIns="47860" rIns="95721" bIns="47860" numCol="1" anchor="b" anchorCtr="0" compatLnSpc="1">
            <a:prstTxWarp prst="textNoShape">
              <a:avLst/>
            </a:prstTxWarp>
          </a:bodyPr>
          <a:lstStyle>
            <a:lvl1pPr algn="r" defTabSz="957263">
              <a:defRPr sz="1200" b="0">
                <a:latin typeface="Times New Roman" pitchFamily="18" charset="0"/>
              </a:defRPr>
            </a:lvl1pPr>
          </a:lstStyle>
          <a:p>
            <a:pPr>
              <a:defRPr/>
            </a:pPr>
            <a:fld id="{E7FAAA34-B2E6-46C1-957B-FBA4DD50F26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2385" name="Rectangle 7"/>
          <p:cNvSpPr>
            <a:spLocks noGrp="1" noChangeArrowheads="1"/>
          </p:cNvSpPr>
          <p:nvPr>
            <p:ph type="sldNum" sz="quarter" idx="5"/>
          </p:nvPr>
        </p:nvSpPr>
        <p:spPr>
          <a:noFill/>
        </p:spPr>
        <p:txBody>
          <a:bodyPr/>
          <a:lstStyle/>
          <a:p>
            <a:fld id="{7BA5AAD8-FF80-498E-9C9A-35E5FA91B364}" type="slidenum">
              <a:rPr lang="en-GB" smtClean="0"/>
              <a:pPr/>
              <a:t>0</a:t>
            </a:fld>
            <a:endParaRPr lang="en-GB" smtClean="0"/>
          </a:p>
        </p:txBody>
      </p:sp>
      <p:sp>
        <p:nvSpPr>
          <p:cNvPr id="2192386" name="Rectangle 2"/>
          <p:cNvSpPr>
            <a:spLocks noGrp="1" noRot="1" noChangeAspect="1" noChangeArrowheads="1" noTextEdit="1"/>
          </p:cNvSpPr>
          <p:nvPr>
            <p:ph type="sldImg"/>
          </p:nvPr>
        </p:nvSpPr>
        <p:spPr>
          <a:ln/>
        </p:spPr>
      </p:sp>
      <p:sp>
        <p:nvSpPr>
          <p:cNvPr id="21923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0817" name="Rectangle 2"/>
          <p:cNvSpPr>
            <a:spLocks noGrp="1" noRot="1" noChangeAspect="1" noChangeArrowheads="1" noTextEdit="1"/>
          </p:cNvSpPr>
          <p:nvPr>
            <p:ph type="sldImg"/>
          </p:nvPr>
        </p:nvSpPr>
        <p:spPr>
          <a:ln/>
        </p:spPr>
      </p:sp>
      <p:sp>
        <p:nvSpPr>
          <p:cNvPr id="2210818" name="Rectangle 3"/>
          <p:cNvSpPr>
            <a:spLocks noGrp="1" noChangeArrowheads="1"/>
          </p:cNvSpPr>
          <p:nvPr>
            <p:ph type="body" idx="1"/>
          </p:nvPr>
        </p:nvSpPr>
        <p:spPr>
          <a:noFill/>
          <a:ln/>
        </p:spPr>
        <p:txBody>
          <a:bodyPr/>
          <a:lstStyle/>
          <a:p>
            <a:r>
              <a:rPr lang="en-US" smtClean="0"/>
              <a:t>Overall, the percentage of journal articles that were co-authored by researchers residing in separate countries has increased from 26% in 1996 to 36% in 2008. There are of course many factors driving this. One of these factors is you – scientists like yourself who seek to work with the best people, best institutions and best equipment globally.</a:t>
            </a:r>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2865" name="Rectangle 2"/>
          <p:cNvSpPr>
            <a:spLocks noGrp="1" noRot="1" noChangeAspect="1" noChangeArrowheads="1" noTextEdit="1"/>
          </p:cNvSpPr>
          <p:nvPr>
            <p:ph type="sldImg"/>
          </p:nvPr>
        </p:nvSpPr>
        <p:spPr>
          <a:ln/>
        </p:spPr>
      </p:sp>
      <p:sp>
        <p:nvSpPr>
          <p:cNvPr id="2212866" name="Rectangle 3"/>
          <p:cNvSpPr>
            <a:spLocks noGrp="1" noChangeArrowheads="1"/>
          </p:cNvSpPr>
          <p:nvPr>
            <p:ph type="body" idx="1"/>
          </p:nvPr>
        </p:nvSpPr>
        <p:spPr>
          <a:noFill/>
          <a:ln/>
        </p:spPr>
        <p:txBody>
          <a:bodyPr/>
          <a:lstStyle/>
          <a:p>
            <a:r>
              <a:rPr lang="en-US" dirty="0" smtClean="0"/>
              <a:t>The general trend of international collaboration is good news because international collaboration is associated with higher publication impact. Articles that have four co-authors residing in separate countries are cited around three times more than articles with no international co-authors. </a:t>
            </a:r>
          </a:p>
          <a:p>
            <a:r>
              <a:rPr lang="en-US" dirty="0" smtClean="0"/>
              <a:t> </a:t>
            </a:r>
          </a:p>
          <a:p>
            <a:r>
              <a:rPr lang="en-US" dirty="0" smtClean="0"/>
              <a:t>As a result, international collaboration is emerging as a strategy for smaller research nations and institutions to sustain excellence in the face of bigger R&amp;D spenders. For example: I was in Mexico earlier this year and it is interesting to note that Mexico has improved its publication impact by collaborating with Germany and Italy. </a:t>
            </a:r>
          </a:p>
          <a:p>
            <a:r>
              <a:rPr lang="en-US" dirty="0" smtClean="0"/>
              <a:t> </a:t>
            </a:r>
          </a:p>
          <a:p>
            <a:endParaRPr lang="en-US" dirty="0" smtClean="0"/>
          </a:p>
          <a:p>
            <a:endParaRPr 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4913" name="Slide Image Placeholder 1"/>
          <p:cNvSpPr>
            <a:spLocks noGrp="1" noRot="1" noChangeAspect="1"/>
          </p:cNvSpPr>
          <p:nvPr>
            <p:ph type="sldImg"/>
          </p:nvPr>
        </p:nvSpPr>
        <p:spPr>
          <a:ln/>
        </p:spPr>
      </p:sp>
      <p:sp>
        <p:nvSpPr>
          <p:cNvPr id="2214914" name="Notes Placeholder 2"/>
          <p:cNvSpPr>
            <a:spLocks noGrp="1"/>
          </p:cNvSpPr>
          <p:nvPr>
            <p:ph type="body" idx="1"/>
          </p:nvPr>
        </p:nvSpPr>
        <p:spPr>
          <a:noFill/>
          <a:ln/>
        </p:spPr>
        <p:txBody>
          <a:bodyPr/>
          <a:lstStyle/>
          <a:p>
            <a:r>
              <a:rPr lang="en-GB" dirty="0" smtClean="0"/>
              <a:t>However, we also see that collaboration between developing countries is still minimal.  For example, a recent study showed that out of all African biomedical research papers published from 2004-2008, 77% were produced with international partners, but just 5% were the result of collaborations with another African country.</a:t>
            </a:r>
            <a:r>
              <a:rPr lang="en-US" dirty="0" smtClean="0"/>
              <a:t> </a:t>
            </a:r>
          </a:p>
          <a:p>
            <a:endParaRPr lang="en-GB" dirty="0" smtClean="0"/>
          </a:p>
          <a:p>
            <a:r>
              <a:rPr lang="en-GB" dirty="0" smtClean="0"/>
              <a:t>This collaboration map shows the major collaboration partners of South Africa, at a country level, based on co-authored articles. The thicker the line connecting the nodes, the higher the volume of co-authored articles.</a:t>
            </a:r>
          </a:p>
          <a:p>
            <a:endParaRPr lang="en-GB" dirty="0" smtClean="0"/>
          </a:p>
          <a:p>
            <a:r>
              <a:rPr lang="en-GB" dirty="0" smtClean="0"/>
              <a:t>Not surprisingly, the US accounts for the largest number of co-authored articles reflecting the size of its research base. We also see that the UK, Germany, Australia, Canada are all important collaboration partners. But, although further out on the collaboration map, we also see increased collaboration with other developing countries.</a:t>
            </a:r>
            <a:endParaRPr lang="en-US" dirty="0" smtClean="0"/>
          </a:p>
        </p:txBody>
      </p:sp>
      <p:sp>
        <p:nvSpPr>
          <p:cNvPr id="2214915" name="Slide Number Placeholder 3"/>
          <p:cNvSpPr>
            <a:spLocks noGrp="1"/>
          </p:cNvSpPr>
          <p:nvPr>
            <p:ph type="sldNum" sz="quarter" idx="5"/>
          </p:nvPr>
        </p:nvSpPr>
        <p:spPr>
          <a:noFill/>
        </p:spPr>
        <p:txBody>
          <a:bodyPr/>
          <a:lstStyle/>
          <a:p>
            <a:fld id="{B0B0A8AF-DA92-4895-8E50-FE77B72737F5}" type="slidenum">
              <a:rPr lang="en-GB" smtClean="0"/>
              <a:pPr/>
              <a:t>11</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6961" name="Slide Image Placeholder 1"/>
          <p:cNvSpPr>
            <a:spLocks noGrp="1" noRot="1" noChangeAspect="1"/>
          </p:cNvSpPr>
          <p:nvPr>
            <p:ph type="sldImg"/>
          </p:nvPr>
        </p:nvSpPr>
        <p:spPr>
          <a:ln/>
        </p:spPr>
      </p:sp>
      <p:sp>
        <p:nvSpPr>
          <p:cNvPr id="2216962" name="Notes Placeholder 2"/>
          <p:cNvSpPr>
            <a:spLocks noGrp="1"/>
          </p:cNvSpPr>
          <p:nvPr>
            <p:ph type="body" idx="1"/>
          </p:nvPr>
        </p:nvSpPr>
        <p:spPr>
          <a:noFill/>
          <a:ln/>
        </p:spPr>
        <p:txBody>
          <a:bodyPr/>
          <a:lstStyle/>
          <a:p>
            <a:r>
              <a:rPr lang="en-GB" smtClean="0"/>
              <a:t>My third message is that managing research policy in this increasingly complex environment requires better data, metrics and tools to allow for optimal decision making.</a:t>
            </a:r>
            <a:endParaRPr lang="en-US" smtClean="0"/>
          </a:p>
        </p:txBody>
      </p:sp>
      <p:sp>
        <p:nvSpPr>
          <p:cNvPr id="2216963" name="Slide Number Placeholder 3"/>
          <p:cNvSpPr>
            <a:spLocks noGrp="1"/>
          </p:cNvSpPr>
          <p:nvPr>
            <p:ph type="sldNum" sz="quarter" idx="5"/>
          </p:nvPr>
        </p:nvSpPr>
        <p:spPr>
          <a:noFill/>
        </p:spPr>
        <p:txBody>
          <a:bodyPr/>
          <a:lstStyle/>
          <a:p>
            <a:fld id="{EF1D8E52-1BC0-4733-9D7A-02BF02A2BD13}" type="slidenum">
              <a:rPr lang="en-GB" smtClean="0"/>
              <a:pPr/>
              <a:t>12</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9009" name="Rectangle 2"/>
          <p:cNvSpPr>
            <a:spLocks noGrp="1" noRot="1" noChangeAspect="1" noChangeArrowheads="1" noTextEdit="1"/>
          </p:cNvSpPr>
          <p:nvPr>
            <p:ph type="sldImg"/>
          </p:nvPr>
        </p:nvSpPr>
        <p:spPr>
          <a:ln/>
        </p:spPr>
      </p:sp>
      <p:sp>
        <p:nvSpPr>
          <p:cNvPr id="2219010" name="Rectangle 3"/>
          <p:cNvSpPr>
            <a:spLocks noGrp="1" noChangeArrowheads="1"/>
          </p:cNvSpPr>
          <p:nvPr>
            <p:ph type="body" idx="1"/>
          </p:nvPr>
        </p:nvSpPr>
        <p:spPr>
          <a:noFill/>
          <a:ln/>
        </p:spPr>
        <p:txBody>
          <a:bodyPr/>
          <a:lstStyle/>
          <a:p>
            <a:r>
              <a:rPr lang="en-US" dirty="0" smtClean="0"/>
              <a:t>In order to help focus and co-ordinate R&amp;D investments within and between nations, or within or between institutions, data and tools are needed to identify current and emerging research strengths. </a:t>
            </a:r>
          </a:p>
          <a:p>
            <a:endParaRPr lang="en-US" dirty="0" smtClean="0"/>
          </a:p>
          <a:p>
            <a:r>
              <a:rPr lang="en-US" dirty="0" smtClean="0"/>
              <a:t>For example, here are three maps of national research strengths for the world’s four most prolific countries in terms of articles published, US, China, the UK, as well as for South Africa. Each map shows its country’s distinctive research strengths and is based on articles published in 18,000 journals globally. Each bubble represents an area of research in which its county’s researchers are especially prolific or highly cited. The larger the bubble, the more articles there are in that area of research. Bubbles on the edge of the circle fit neatly into traditional subject classifications such as </a:t>
            </a:r>
            <a:r>
              <a:rPr lang="en-US" dirty="0" err="1" smtClean="0"/>
              <a:t>Maths</a:t>
            </a:r>
            <a:r>
              <a:rPr lang="en-US" dirty="0" smtClean="0"/>
              <a:t>, Physics, Chemistry, Biology and Engineering. However, bubbles close to the centre are more inter-disciplinary in nature.</a:t>
            </a:r>
          </a:p>
          <a:p>
            <a:r>
              <a:rPr lang="en-US" dirty="0" smtClean="0"/>
              <a:t> </a:t>
            </a:r>
          </a:p>
          <a:p>
            <a:r>
              <a:rPr lang="en-US" dirty="0" smtClean="0"/>
              <a:t>For example, the UK map shows that there are about 400 areas of research in which the UK is distinctively strong by international standards. South Africa as 16 areas of distinctive research, with a focus on health and medicine. </a:t>
            </a:r>
          </a:p>
          <a:p>
            <a:endParaRPr 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1057" name="Slide Image Placeholder 1"/>
          <p:cNvSpPr>
            <a:spLocks noGrp="1" noRot="1" noChangeAspect="1"/>
          </p:cNvSpPr>
          <p:nvPr>
            <p:ph type="sldImg"/>
          </p:nvPr>
        </p:nvSpPr>
        <p:spPr>
          <a:ln/>
        </p:spPr>
      </p:sp>
      <p:sp>
        <p:nvSpPr>
          <p:cNvPr id="2221058" name="Notes Placeholder 2"/>
          <p:cNvSpPr>
            <a:spLocks noGrp="1"/>
          </p:cNvSpPr>
          <p:nvPr>
            <p:ph type="body" idx="1"/>
          </p:nvPr>
        </p:nvSpPr>
        <p:spPr>
          <a:noFill/>
          <a:ln/>
        </p:spPr>
        <p:txBody>
          <a:bodyPr/>
          <a:lstStyle/>
          <a:p>
            <a:r>
              <a:rPr lang="en-GB" smtClean="0"/>
              <a:t>Here is the map for Stellenbosch, showing 75 distinctive research areas as compared to all institutions globally. </a:t>
            </a:r>
          </a:p>
          <a:p>
            <a:endParaRPr lang="en-GB" smtClean="0"/>
          </a:p>
          <a:p>
            <a:r>
              <a:rPr lang="en-GB" smtClean="0"/>
              <a:t>Staying with the theme of collaboration, we might ask ourselves who we could collaborate with to advance these strengths further.</a:t>
            </a:r>
            <a:endParaRPr lang="en-US" smtClean="0"/>
          </a:p>
        </p:txBody>
      </p:sp>
      <p:sp>
        <p:nvSpPr>
          <p:cNvPr id="2221059" name="Slide Number Placeholder 3"/>
          <p:cNvSpPr>
            <a:spLocks noGrp="1"/>
          </p:cNvSpPr>
          <p:nvPr>
            <p:ph type="sldNum" sz="quarter" idx="5"/>
          </p:nvPr>
        </p:nvSpPr>
        <p:spPr>
          <a:noFill/>
        </p:spPr>
        <p:txBody>
          <a:bodyPr/>
          <a:lstStyle/>
          <a:p>
            <a:fld id="{269A779D-FF38-4C7E-9EEA-65CA4F7DC90C}" type="slidenum">
              <a:rPr lang="en-GB" smtClean="0"/>
              <a:pPr/>
              <a:t>14</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5153" name="Rectangle 2"/>
          <p:cNvSpPr>
            <a:spLocks noGrp="1" noRot="1" noChangeAspect="1" noChangeArrowheads="1" noTextEdit="1"/>
          </p:cNvSpPr>
          <p:nvPr>
            <p:ph type="sldImg"/>
          </p:nvPr>
        </p:nvSpPr>
        <p:spPr>
          <a:ln/>
        </p:spPr>
      </p:sp>
      <p:sp>
        <p:nvSpPr>
          <p:cNvPr id="2225154" name="Rectangle 3"/>
          <p:cNvSpPr>
            <a:spLocks noGrp="1" noChangeArrowheads="1"/>
          </p:cNvSpPr>
          <p:nvPr>
            <p:ph type="body" idx="1"/>
          </p:nvPr>
        </p:nvSpPr>
        <p:spPr>
          <a:noFill/>
          <a:ln/>
        </p:spPr>
        <p:txBody>
          <a:bodyPr/>
          <a:lstStyle/>
          <a:p>
            <a:r>
              <a:rPr lang="en-US" smtClean="0"/>
              <a:t>If we first look within South Africa, we see that in 60% of the cases we’re already collaborating with other South African institutes who share similar research strengths.</a:t>
            </a:r>
          </a:p>
          <a:p>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9249" name="Rectangle 2"/>
          <p:cNvSpPr>
            <a:spLocks noGrp="1" noRot="1" noChangeAspect="1" noChangeArrowheads="1" noTextEdit="1"/>
          </p:cNvSpPr>
          <p:nvPr>
            <p:ph type="sldImg"/>
          </p:nvPr>
        </p:nvSpPr>
        <p:spPr>
          <a:ln/>
        </p:spPr>
      </p:sp>
      <p:sp>
        <p:nvSpPr>
          <p:cNvPr id="2229250" name="Rectangle 3"/>
          <p:cNvSpPr>
            <a:spLocks noGrp="1" noChangeArrowheads="1"/>
          </p:cNvSpPr>
          <p:nvPr>
            <p:ph type="body" idx="1"/>
          </p:nvPr>
        </p:nvSpPr>
        <p:spPr>
          <a:noFill/>
          <a:ln/>
        </p:spPr>
        <p:txBody>
          <a:bodyPr/>
          <a:lstStyle/>
          <a:p>
            <a:r>
              <a:rPr lang="en-US" smtClean="0"/>
              <a:t>However, if we look internationally, we see that in only 32% of the cases we’re already collaborating with other international institutes who share our research strengths.</a:t>
            </a:r>
          </a:p>
          <a:p>
            <a:endParaRPr lang="en-US" smtClean="0"/>
          </a:p>
          <a:p>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1297" name="Slide Image Placeholder 1"/>
          <p:cNvSpPr>
            <a:spLocks noGrp="1" noRot="1" noChangeAspect="1"/>
          </p:cNvSpPr>
          <p:nvPr>
            <p:ph type="sldImg"/>
          </p:nvPr>
        </p:nvSpPr>
        <p:spPr>
          <a:ln/>
        </p:spPr>
      </p:sp>
      <p:sp>
        <p:nvSpPr>
          <p:cNvPr id="2231298" name="Notes Placeholder 2"/>
          <p:cNvSpPr>
            <a:spLocks noGrp="1"/>
          </p:cNvSpPr>
          <p:nvPr>
            <p:ph type="body" idx="1"/>
          </p:nvPr>
        </p:nvSpPr>
        <p:spPr>
          <a:noFill/>
          <a:ln/>
        </p:spPr>
        <p:txBody>
          <a:bodyPr/>
          <a:lstStyle/>
          <a:p>
            <a:r>
              <a:rPr lang="en-GB" smtClean="0"/>
              <a:t>This map shows Stellenbosch’s main collaboration partners - reflecting geographic proximity such as UCT, and a wide range of other South African and international institutions. </a:t>
            </a:r>
            <a:endParaRPr lang="en-US" smtClean="0"/>
          </a:p>
        </p:txBody>
      </p:sp>
      <p:sp>
        <p:nvSpPr>
          <p:cNvPr id="2231299" name="Slide Number Placeholder 3"/>
          <p:cNvSpPr>
            <a:spLocks noGrp="1"/>
          </p:cNvSpPr>
          <p:nvPr>
            <p:ph type="sldNum" sz="quarter" idx="5"/>
          </p:nvPr>
        </p:nvSpPr>
        <p:spPr>
          <a:noFill/>
        </p:spPr>
        <p:txBody>
          <a:bodyPr/>
          <a:lstStyle/>
          <a:p>
            <a:fld id="{2929AAE2-DB51-49FC-BFC4-F425D017C912}" type="slidenum">
              <a:rPr lang="en-GB" smtClean="0"/>
              <a:pPr/>
              <a:t>17</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3345" name="Rectangle 2"/>
          <p:cNvSpPr>
            <a:spLocks noGrp="1" noRot="1" noChangeAspect="1" noChangeArrowheads="1" noTextEdit="1"/>
          </p:cNvSpPr>
          <p:nvPr>
            <p:ph type="sldImg"/>
          </p:nvPr>
        </p:nvSpPr>
        <p:spPr>
          <a:ln/>
        </p:spPr>
      </p:sp>
      <p:sp>
        <p:nvSpPr>
          <p:cNvPr id="2233346" name="Rectangle 3"/>
          <p:cNvSpPr>
            <a:spLocks noGrp="1" noChangeArrowheads="1"/>
          </p:cNvSpPr>
          <p:nvPr>
            <p:ph type="body" idx="1"/>
          </p:nvPr>
        </p:nvSpPr>
        <p:spPr>
          <a:noFill/>
          <a:ln/>
        </p:spPr>
        <p:txBody>
          <a:bodyPr/>
          <a:lstStyle/>
          <a:p>
            <a:r>
              <a:rPr lang="en-US" smtClean="0"/>
              <a:t>One way to pursue increased collaboration is through the global movement of scientists. As science becomes more collaborative, scientists are moving from nation to nation to develop their careers, to expand their networks, to pursue funding opportunities and to work with the best faculty and equipment. For example, this chart illustrates the top countries currently hosting South African scientists (defined as a scientist who published his/her first paper at a South African institute). </a:t>
            </a:r>
          </a:p>
          <a:p>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4433" name="Slide Image Placeholder 1"/>
          <p:cNvSpPr>
            <a:spLocks noGrp="1" noRot="1" noChangeAspect="1"/>
          </p:cNvSpPr>
          <p:nvPr>
            <p:ph type="sldImg"/>
          </p:nvPr>
        </p:nvSpPr>
        <p:spPr>
          <a:ln/>
        </p:spPr>
      </p:sp>
      <p:sp>
        <p:nvSpPr>
          <p:cNvPr id="2194434" name="Notes Placeholder 2"/>
          <p:cNvSpPr>
            <a:spLocks noGrp="1"/>
          </p:cNvSpPr>
          <p:nvPr>
            <p:ph type="body" idx="1"/>
          </p:nvPr>
        </p:nvSpPr>
        <p:spPr>
          <a:noFill/>
          <a:ln/>
        </p:spPr>
        <p:txBody>
          <a:bodyPr/>
          <a:lstStyle/>
          <a:p>
            <a:r>
              <a:rPr lang="en-GB" smtClean="0"/>
              <a:t>Good morning. I’m delighted to have the opportunity to share with you some observations on research trends. Elsevier is one of two thousand science information companies and is part of Reed Elsevier. Introduce self.</a:t>
            </a:r>
          </a:p>
          <a:p>
            <a:endParaRPr lang="en-GB" smtClean="0"/>
          </a:p>
          <a:p>
            <a:r>
              <a:rPr lang="en-GB" smtClean="0"/>
              <a:t>Introduce Tony Roche. </a:t>
            </a:r>
            <a:endParaRPr lang="en-US" smtClean="0"/>
          </a:p>
          <a:p>
            <a:r>
              <a:rPr lang="en-GB" smtClean="0"/>
              <a:t> </a:t>
            </a:r>
            <a:endParaRPr lang="en-US" smtClean="0"/>
          </a:p>
        </p:txBody>
      </p:sp>
      <p:sp>
        <p:nvSpPr>
          <p:cNvPr id="2194435" name="Slide Number Placeholder 3"/>
          <p:cNvSpPr>
            <a:spLocks noGrp="1"/>
          </p:cNvSpPr>
          <p:nvPr>
            <p:ph type="sldNum" sz="quarter" idx="5"/>
          </p:nvPr>
        </p:nvSpPr>
        <p:spPr>
          <a:noFill/>
        </p:spPr>
        <p:txBody>
          <a:bodyPr/>
          <a:lstStyle/>
          <a:p>
            <a:fld id="{B9349407-3228-4E13-BC71-CC08C9D84E0E}" type="slidenum">
              <a:rPr lang="en-GB" smtClean="0"/>
              <a:pPr/>
              <a:t>1</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5393" name="Rectangle 2"/>
          <p:cNvSpPr>
            <a:spLocks noGrp="1" noRot="1" noChangeAspect="1" noChangeArrowheads="1" noTextEdit="1"/>
          </p:cNvSpPr>
          <p:nvPr>
            <p:ph type="sldImg"/>
          </p:nvPr>
        </p:nvSpPr>
        <p:spPr>
          <a:ln/>
        </p:spPr>
      </p:sp>
      <p:sp>
        <p:nvSpPr>
          <p:cNvPr id="2235394" name="Rectangle 3"/>
          <p:cNvSpPr>
            <a:spLocks noGrp="1" noChangeArrowheads="1"/>
          </p:cNvSpPr>
          <p:nvPr>
            <p:ph type="body" idx="1"/>
          </p:nvPr>
        </p:nvSpPr>
        <p:spPr>
          <a:noFill/>
          <a:ln/>
        </p:spPr>
        <p:txBody>
          <a:bodyPr/>
          <a:lstStyle/>
          <a:p>
            <a:r>
              <a:rPr lang="en-US" smtClean="0"/>
              <a:t>Next we might want to drill down to indentify the specific institutions people went to....</a:t>
            </a:r>
            <a:endParaRPr 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7441" name="Rectangle 2"/>
          <p:cNvSpPr>
            <a:spLocks noGrp="1" noRot="1" noChangeAspect="1" noChangeArrowheads="1" noTextEdit="1"/>
          </p:cNvSpPr>
          <p:nvPr>
            <p:ph type="sldImg"/>
          </p:nvPr>
        </p:nvSpPr>
        <p:spPr>
          <a:ln/>
        </p:spPr>
      </p:sp>
      <p:sp>
        <p:nvSpPr>
          <p:cNvPr id="2237442" name="Rectangle 3"/>
          <p:cNvSpPr>
            <a:spLocks noGrp="1" noChangeArrowheads="1"/>
          </p:cNvSpPr>
          <p:nvPr>
            <p:ph type="body" idx="1"/>
          </p:nvPr>
        </p:nvSpPr>
        <p:spPr>
          <a:noFill/>
          <a:ln/>
        </p:spPr>
        <p:txBody>
          <a:bodyPr/>
          <a:lstStyle/>
          <a:p>
            <a:r>
              <a:rPr lang="en-US" smtClean="0"/>
              <a:t>Or who the top exporting institutions are...</a:t>
            </a:r>
          </a:p>
          <a:p>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9489" name="Rectangle 2"/>
          <p:cNvSpPr>
            <a:spLocks noGrp="1" noRot="1" noChangeAspect="1" noChangeArrowheads="1" noTextEdit="1"/>
          </p:cNvSpPr>
          <p:nvPr>
            <p:ph type="sldImg"/>
          </p:nvPr>
        </p:nvSpPr>
        <p:spPr>
          <a:ln/>
        </p:spPr>
      </p:sp>
      <p:sp>
        <p:nvSpPr>
          <p:cNvPr id="2239490" name="Rectangle 3"/>
          <p:cNvSpPr>
            <a:spLocks noGrp="1" noChangeArrowheads="1"/>
          </p:cNvSpPr>
          <p:nvPr>
            <p:ph type="body" idx="1"/>
          </p:nvPr>
        </p:nvSpPr>
        <p:spPr>
          <a:noFill/>
          <a:ln/>
        </p:spPr>
        <p:txBody>
          <a:bodyPr/>
          <a:lstStyle/>
          <a:p>
            <a:r>
              <a:rPr lang="en-US" smtClean="0"/>
              <a:t>... Or the subject fields these foreign researchers are most active in.</a:t>
            </a:r>
          </a:p>
          <a:p>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1537" name="Rectangle 2"/>
          <p:cNvSpPr>
            <a:spLocks noGrp="1" noRot="1" noChangeAspect="1" noChangeArrowheads="1" noTextEdit="1"/>
          </p:cNvSpPr>
          <p:nvPr>
            <p:ph type="sldImg"/>
          </p:nvPr>
        </p:nvSpPr>
        <p:spPr>
          <a:ln/>
        </p:spPr>
      </p:sp>
      <p:sp>
        <p:nvSpPr>
          <p:cNvPr id="2241538" name="Rectangle 3"/>
          <p:cNvSpPr>
            <a:spLocks noGrp="1" noChangeArrowheads="1"/>
          </p:cNvSpPr>
          <p:nvPr>
            <p:ph type="body" idx="1"/>
          </p:nvPr>
        </p:nvSpPr>
        <p:spPr>
          <a:noFill/>
          <a:ln/>
        </p:spPr>
        <p:txBody>
          <a:bodyPr/>
          <a:lstStyle/>
          <a:p>
            <a:r>
              <a:rPr lang="en-US" smtClean="0"/>
              <a:t>And of course we’d like to identify the individual scientists.</a:t>
            </a:r>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3585" name="Slide Image Placeholder 1"/>
          <p:cNvSpPr>
            <a:spLocks noGrp="1" noRot="1" noChangeAspect="1"/>
          </p:cNvSpPr>
          <p:nvPr>
            <p:ph type="sldImg"/>
          </p:nvPr>
        </p:nvSpPr>
        <p:spPr>
          <a:ln/>
        </p:spPr>
      </p:sp>
      <p:sp>
        <p:nvSpPr>
          <p:cNvPr id="2243586" name="Notes Placeholder 2"/>
          <p:cNvSpPr>
            <a:spLocks noGrp="1"/>
          </p:cNvSpPr>
          <p:nvPr>
            <p:ph type="body" idx="1"/>
          </p:nvPr>
        </p:nvSpPr>
        <p:spPr>
          <a:noFill/>
          <a:ln/>
        </p:spPr>
        <p:txBody>
          <a:bodyPr/>
          <a:lstStyle/>
          <a:p>
            <a:r>
              <a:rPr lang="en-GB" smtClean="0"/>
              <a:t>In summary, we’ve seen that investing in a scientific base matters on the global R&amp;D landscape, and that the next 5 years will see China becoming the world’s largest publisher of scientific research. We’ve explored the increasingly global nature of science, with increased collaboration driving higher impact. Lastly we explored how data and tools could enable more optimized decision making in this environment.</a:t>
            </a:r>
          </a:p>
          <a:p>
            <a:r>
              <a:rPr lang="en-GB" smtClean="0"/>
              <a:t>Thank you.</a:t>
            </a:r>
            <a:endParaRPr lang="en-US" smtClean="0"/>
          </a:p>
        </p:txBody>
      </p:sp>
      <p:sp>
        <p:nvSpPr>
          <p:cNvPr id="2243587" name="Slide Number Placeholder 3"/>
          <p:cNvSpPr>
            <a:spLocks noGrp="1"/>
          </p:cNvSpPr>
          <p:nvPr>
            <p:ph type="sldNum" sz="quarter" idx="5"/>
          </p:nvPr>
        </p:nvSpPr>
        <p:spPr>
          <a:noFill/>
        </p:spPr>
        <p:txBody>
          <a:bodyPr/>
          <a:lstStyle/>
          <a:p>
            <a:fld id="{A937121E-5773-4114-A035-698711DECA27}" type="slidenum">
              <a:rPr lang="en-GB" smtClean="0"/>
              <a:pPr/>
              <a:t>23</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5633" name="Rectangle 2"/>
          <p:cNvSpPr>
            <a:spLocks noGrp="1" noRot="1" noChangeAspect="1" noChangeArrowheads="1" noTextEdit="1"/>
          </p:cNvSpPr>
          <p:nvPr>
            <p:ph type="sldImg"/>
          </p:nvPr>
        </p:nvSpPr>
        <p:spPr>
          <a:ln/>
        </p:spPr>
      </p:sp>
      <p:sp>
        <p:nvSpPr>
          <p:cNvPr id="2245634" name="Rectangle 3"/>
          <p:cNvSpPr>
            <a:spLocks noGrp="1" noChangeArrowheads="1"/>
          </p:cNvSpPr>
          <p:nvPr>
            <p:ph type="body" idx="1"/>
          </p:nvPr>
        </p:nvSpPr>
        <p:spPr>
          <a:noFill/>
          <a:ln/>
        </p:spPr>
        <p:txBody>
          <a:bodyPr/>
          <a:lstStyle/>
          <a:p>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64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GB" dirty="0" smtClean="0"/>
              <a:t>As one of the world’s leading science information companies we are fortunate to have a unique vantage point on the world of scientific and medical research. We publish and disseminate thousands of books and peer reviewed journals in print and electronic formats every year, and we manage terabytes of data in doing so. The science journals industry alone receives three million article submissions globally, each one seeking to advance science in its sub-field.  We co-ordinate their peer review via relationships with 300,000 expert reviewers. We accept, edit, produce, disseminate and preserve around 1.5 million articles via electronic and print journals to a worldwide audience of 30 million researchers and practitioners. They download over 2 billion articles a year. We then record the citations that are made to those articles at the rate of 80,000 per day, or 30 million per year.</a:t>
            </a:r>
            <a:endParaRPr lang="en-US" dirty="0" smtClean="0"/>
          </a:p>
          <a:p>
            <a:pPr>
              <a:defRPr/>
            </a:pPr>
            <a:r>
              <a:rPr lang="en-GB" dirty="0" smtClean="0"/>
              <a:t> </a:t>
            </a:r>
            <a:endParaRPr lang="en-US" dirty="0" smtClean="0"/>
          </a:p>
          <a:p>
            <a:pPr>
              <a:defRPr/>
            </a:pPr>
            <a:r>
              <a:rPr lang="en-GB" dirty="0" smtClean="0"/>
              <a:t>By managing the inputs, interactions and outputs of the global forum in which scientists report, debate and advance research, we get to see much of what is going on in that forum. And by having access to almost every university in the world, we also get to hear much of the issues universities deal with.</a:t>
            </a:r>
            <a:endParaRPr lang="en-US" dirty="0" smtClean="0"/>
          </a:p>
          <a:p>
            <a:pPr>
              <a:defRPr/>
            </a:pPr>
            <a:r>
              <a:rPr lang="en-GB" dirty="0" smtClean="0"/>
              <a:t> </a:t>
            </a:r>
          </a:p>
          <a:p>
            <a:pPr>
              <a:defRPr/>
            </a:pPr>
            <a:r>
              <a:rPr lang="en-GB" dirty="0" smtClean="0"/>
              <a:t>While we are fortunate to have a unique vantage point, it has limitations. Our view is weighted towards basic rather than applied research, and to academic rather than commercial outputs such as patents, licenses and spin-offs. While publications and citations are widely recognised measures of output and impact, they are proxy not absolute indicators. Publication impact is certainly not the same as societal impact even though the two are often associated.</a:t>
            </a:r>
            <a:endParaRPr lang="en-US" dirty="0" smtClean="0"/>
          </a:p>
          <a:p>
            <a:pPr>
              <a:defRPr/>
            </a:pPr>
            <a:endParaRPr lang="en-US" dirty="0"/>
          </a:p>
        </p:txBody>
      </p:sp>
      <p:sp>
        <p:nvSpPr>
          <p:cNvPr id="2196483" name="Slide Number Placeholder 3"/>
          <p:cNvSpPr>
            <a:spLocks noGrp="1"/>
          </p:cNvSpPr>
          <p:nvPr>
            <p:ph type="sldNum" sz="quarter" idx="5"/>
          </p:nvPr>
        </p:nvSpPr>
        <p:spPr>
          <a:noFill/>
        </p:spPr>
        <p:txBody>
          <a:bodyPr/>
          <a:lstStyle/>
          <a:p>
            <a:fld id="{C4D7779C-28E4-4C6B-A35B-E5BA72F3FA5B}" type="slidenum">
              <a:rPr lang="en-GB" smtClean="0"/>
              <a:pPr/>
              <a:t>2</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8529" name="Slide Image Placeholder 1"/>
          <p:cNvSpPr>
            <a:spLocks noGrp="1" noRot="1" noChangeAspect="1"/>
          </p:cNvSpPr>
          <p:nvPr>
            <p:ph type="sldImg"/>
          </p:nvPr>
        </p:nvSpPr>
        <p:spPr>
          <a:ln/>
        </p:spPr>
      </p:sp>
      <p:sp>
        <p:nvSpPr>
          <p:cNvPr id="2198530" name="Notes Placeholder 2"/>
          <p:cNvSpPr>
            <a:spLocks noGrp="1"/>
          </p:cNvSpPr>
          <p:nvPr>
            <p:ph type="body" idx="1"/>
          </p:nvPr>
        </p:nvSpPr>
        <p:spPr>
          <a:noFill/>
          <a:ln/>
        </p:spPr>
        <p:txBody>
          <a:bodyPr/>
          <a:lstStyle/>
          <a:p>
            <a:r>
              <a:rPr lang="en-GB" dirty="0" smtClean="0"/>
              <a:t>We see change – from unprecedented financial challenges in some markets like the UK, to the tremendous sense of momentum one feels and sees in markets like China (I was in China last month and it is amazing to see the impact of their R&amp;D strategies based on “</a:t>
            </a:r>
            <a:r>
              <a:rPr lang="en-GB" dirty="0" err="1" smtClean="0"/>
              <a:t>retunees</a:t>
            </a:r>
            <a:r>
              <a:rPr lang="en-GB" dirty="0" smtClean="0"/>
              <a:t>”).</a:t>
            </a:r>
          </a:p>
          <a:p>
            <a:endParaRPr lang="en-GB" dirty="0" smtClean="0"/>
          </a:p>
          <a:p>
            <a:r>
              <a:rPr lang="en-GB" dirty="0" smtClean="0"/>
              <a:t>Globally we see the research environment becoming more output focused, with a growing need for metrics. Access remains an important topic in many markets, from alternative publishing models to securing blanket access to scientific </a:t>
            </a:r>
            <a:r>
              <a:rPr lang="en-GB" dirty="0" err="1" smtClean="0"/>
              <a:t>informtation</a:t>
            </a:r>
            <a:r>
              <a:rPr lang="en-GB" dirty="0" smtClean="0"/>
              <a:t> for all researchers in a country.</a:t>
            </a:r>
            <a:endParaRPr lang="en-US" dirty="0" smtClean="0"/>
          </a:p>
        </p:txBody>
      </p:sp>
      <p:sp>
        <p:nvSpPr>
          <p:cNvPr id="2198531" name="Slide Number Placeholder 3"/>
          <p:cNvSpPr>
            <a:spLocks noGrp="1"/>
          </p:cNvSpPr>
          <p:nvPr>
            <p:ph type="sldNum" sz="quarter" idx="5"/>
          </p:nvPr>
        </p:nvSpPr>
        <p:spPr>
          <a:noFill/>
        </p:spPr>
        <p:txBody>
          <a:bodyPr/>
          <a:lstStyle/>
          <a:p>
            <a:fld id="{280BED06-147B-487A-B97E-0AD29B4C207F}" type="slidenum">
              <a:rPr lang="en-GB" smtClean="0"/>
              <a:pPr/>
              <a:t>3</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0577" name="Slide Image Placeholder 1"/>
          <p:cNvSpPr>
            <a:spLocks noGrp="1" noRot="1" noChangeAspect="1"/>
          </p:cNvSpPr>
          <p:nvPr>
            <p:ph type="sldImg"/>
          </p:nvPr>
        </p:nvSpPr>
        <p:spPr>
          <a:ln/>
        </p:spPr>
      </p:sp>
      <p:sp>
        <p:nvSpPr>
          <p:cNvPr id="2200578" name="Notes Placeholder 2"/>
          <p:cNvSpPr>
            <a:spLocks noGrp="1"/>
          </p:cNvSpPr>
          <p:nvPr>
            <p:ph type="body" idx="1"/>
          </p:nvPr>
        </p:nvSpPr>
        <p:spPr>
          <a:noFill/>
          <a:ln/>
        </p:spPr>
        <p:txBody>
          <a:bodyPr/>
          <a:lstStyle/>
          <a:p>
            <a:r>
              <a:rPr lang="en-GB" smtClean="0"/>
              <a:t>I have chosen to focus on three messages for the purpose of this morning’s discussion (but feel free to explore other topics also during the panel discussion)...</a:t>
            </a:r>
          </a:p>
          <a:p>
            <a:endParaRPr lang="en-GB" smtClean="0"/>
          </a:p>
          <a:p>
            <a:r>
              <a:rPr lang="en-GB" smtClean="0"/>
              <a:t>First, our recent analysis with the UK’s Royal Society found a clear link between funding inputs and research outputs, and looking at publication trends, we see the tables changing dramatically.</a:t>
            </a:r>
            <a:endParaRPr lang="en-US" smtClean="0"/>
          </a:p>
          <a:p>
            <a:r>
              <a:rPr lang="en-GB" smtClean="0"/>
              <a:t> </a:t>
            </a:r>
            <a:endParaRPr lang="en-US" smtClean="0"/>
          </a:p>
          <a:p>
            <a:endParaRPr lang="en-US" smtClean="0"/>
          </a:p>
          <a:p>
            <a:endParaRPr lang="en-US" smtClean="0"/>
          </a:p>
        </p:txBody>
      </p:sp>
      <p:sp>
        <p:nvSpPr>
          <p:cNvPr id="2200579" name="Slide Number Placeholder 3"/>
          <p:cNvSpPr>
            <a:spLocks noGrp="1"/>
          </p:cNvSpPr>
          <p:nvPr>
            <p:ph type="sldNum" sz="quarter" idx="5"/>
          </p:nvPr>
        </p:nvSpPr>
        <p:spPr>
          <a:noFill/>
        </p:spPr>
        <p:txBody>
          <a:bodyPr/>
          <a:lstStyle/>
          <a:p>
            <a:fld id="{57CBEB64-8C44-4DDF-A184-4CC8AF93C225}" type="slidenum">
              <a:rPr lang="en-GB" smtClean="0"/>
              <a:pPr/>
              <a:t>4</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2625" name="Slide Image Placeholder 1"/>
          <p:cNvSpPr>
            <a:spLocks noGrp="1" noRot="1" noChangeAspect="1" noTextEdit="1"/>
          </p:cNvSpPr>
          <p:nvPr>
            <p:ph type="sldImg"/>
          </p:nvPr>
        </p:nvSpPr>
        <p:spPr>
          <a:ln/>
        </p:spPr>
      </p:sp>
      <p:sp>
        <p:nvSpPr>
          <p:cNvPr id="2202626" name="Notes Placeholder 2"/>
          <p:cNvSpPr>
            <a:spLocks noGrp="1"/>
          </p:cNvSpPr>
          <p:nvPr>
            <p:ph type="body" idx="1"/>
          </p:nvPr>
        </p:nvSpPr>
        <p:spPr>
          <a:noFill/>
          <a:ln/>
        </p:spPr>
        <p:txBody>
          <a:bodyPr/>
          <a:lstStyle/>
          <a:p>
            <a:r>
              <a:rPr lang="en-GB" smtClean="0"/>
              <a:t>Let’s look at the data. This chart shows R&amp;D spend inputs (x-axis) vs. published outputs (y-axis) by country. </a:t>
            </a:r>
          </a:p>
          <a:p>
            <a:r>
              <a:rPr lang="en-GB" smtClean="0"/>
              <a:t>The US is still the both world’s leading spender on R&amp;D and publisher of scientific output.</a:t>
            </a:r>
          </a:p>
          <a:p>
            <a:endParaRPr lang="en-GB" smtClean="0"/>
          </a:p>
          <a:p>
            <a:r>
              <a:rPr lang="en-GB" smtClean="0"/>
              <a:t>But let’s take a closer look at the BRICS countries. We find that Brazil, Russia, India and China all spend significant amounts on R&amp;D, with corresponding high levels of output as measured by published articles. In fact, China, India and Brazil together accounts for a quarter of the world’s annual R&amp;D spending.</a:t>
            </a:r>
            <a:endParaRPr lang="en-US" smtClean="0"/>
          </a:p>
        </p:txBody>
      </p:sp>
      <p:sp>
        <p:nvSpPr>
          <p:cNvPr id="2202627" name="Slide Number Placeholder 3"/>
          <p:cNvSpPr txBox="1">
            <a:spLocks noGrp="1"/>
          </p:cNvSpPr>
          <p:nvPr/>
        </p:nvSpPr>
        <p:spPr bwMode="auto">
          <a:xfrm>
            <a:off x="4022725" y="9721850"/>
            <a:ext cx="3076575" cy="512763"/>
          </a:xfrm>
          <a:prstGeom prst="rect">
            <a:avLst/>
          </a:prstGeom>
          <a:noFill/>
          <a:ln w="9525">
            <a:noFill/>
            <a:miter lim="800000"/>
            <a:headEnd/>
            <a:tailEnd/>
          </a:ln>
        </p:spPr>
        <p:txBody>
          <a:bodyPr lIns="95721" tIns="47860" rIns="95721" bIns="47860" anchor="b"/>
          <a:lstStyle/>
          <a:p>
            <a:pPr algn="r" defTabSz="957263"/>
            <a:fld id="{A076142A-3CA0-49BA-8997-47D8C5E87CD9}" type="slidenum">
              <a:rPr lang="en-GB" b="0">
                <a:latin typeface="Times New Roman" pitchFamily="18" charset="0"/>
              </a:rPr>
              <a:pPr algn="r" defTabSz="957263"/>
              <a:t>5</a:t>
            </a:fld>
            <a:endParaRPr lang="en-GB" b="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4673" name="Slide Image Placeholder 1"/>
          <p:cNvSpPr>
            <a:spLocks noGrp="1" noRot="1" noChangeAspect="1"/>
          </p:cNvSpPr>
          <p:nvPr>
            <p:ph type="sldImg"/>
          </p:nvPr>
        </p:nvSpPr>
        <p:spPr>
          <a:ln/>
        </p:spPr>
      </p:sp>
      <p:sp>
        <p:nvSpPr>
          <p:cNvPr id="2204674" name="Notes Placeholder 2"/>
          <p:cNvSpPr>
            <a:spLocks noGrp="1"/>
          </p:cNvSpPr>
          <p:nvPr>
            <p:ph type="body" idx="1"/>
          </p:nvPr>
        </p:nvSpPr>
        <p:spPr>
          <a:noFill/>
          <a:ln/>
        </p:spPr>
        <p:txBody>
          <a:bodyPr/>
          <a:lstStyle/>
          <a:p>
            <a:r>
              <a:rPr lang="en-GB" smtClean="0"/>
              <a:t>Many countries have stated objectives to increase R&amp;D spending, recognizing the direct link between a strong research base and economic growth. For example, China is increasing its already relatively high spend on R&amp;D by 20% per year. As R&amp;D spending rates by country change over time, they drive shifts in the share of research outputs and influence on the global research landscape. As a result, we are seeing challenges to established science leaders like the US, UK and Japan who are spending at a slower rate than others, and the emergence of new global research hubs and leaders like China, India and Brazil who are stepping up their rates of spending due to explicit government policies to support R&amp;D. </a:t>
            </a:r>
            <a:endParaRPr lang="en-US" smtClean="0"/>
          </a:p>
        </p:txBody>
      </p:sp>
      <p:sp>
        <p:nvSpPr>
          <p:cNvPr id="2204675" name="Slide Number Placeholder 3"/>
          <p:cNvSpPr>
            <a:spLocks noGrp="1"/>
          </p:cNvSpPr>
          <p:nvPr>
            <p:ph type="sldNum" sz="quarter" idx="5"/>
          </p:nvPr>
        </p:nvSpPr>
        <p:spPr>
          <a:noFill/>
        </p:spPr>
        <p:txBody>
          <a:bodyPr/>
          <a:lstStyle/>
          <a:p>
            <a:fld id="{ACA8E2C9-9C5F-47F5-8A44-98A2C004BBA3}" type="slidenum">
              <a:rPr lang="en-GB" smtClean="0"/>
              <a:pPr/>
              <a:t>6</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6721" name="Slide Image Placeholder 1"/>
          <p:cNvSpPr>
            <a:spLocks noGrp="1" noRot="1" noChangeAspect="1"/>
          </p:cNvSpPr>
          <p:nvPr>
            <p:ph type="sldImg"/>
          </p:nvPr>
        </p:nvSpPr>
        <p:spPr>
          <a:ln/>
        </p:spPr>
      </p:sp>
      <p:sp>
        <p:nvSpPr>
          <p:cNvPr id="2206722" name="Notes Placeholder 2"/>
          <p:cNvSpPr>
            <a:spLocks noGrp="1"/>
          </p:cNvSpPr>
          <p:nvPr>
            <p:ph type="body" idx="1"/>
          </p:nvPr>
        </p:nvSpPr>
        <p:spPr>
          <a:noFill/>
          <a:ln/>
        </p:spPr>
        <p:txBody>
          <a:bodyPr/>
          <a:lstStyle/>
          <a:p>
            <a:r>
              <a:rPr lang="en-GB" dirty="0" smtClean="0"/>
              <a:t>How is this changing the global research landscape? Take China for example: in 1996 China had a 3% share of global published articles. By 2009 this was 14% and because it continues to increase R&amp;D spending by over 20% per year it is expected that China will become the world’s leading publisher of scientific articles (ahead of the USA) possibly as early as 2013.</a:t>
            </a:r>
          </a:p>
          <a:p>
            <a:endParaRPr lang="en-GB" dirty="0" smtClean="0"/>
          </a:p>
          <a:p>
            <a:r>
              <a:rPr lang="en-GB" dirty="0" smtClean="0"/>
              <a:t>India, who has grown its publication output by an average of 8% per year since 1996, became a global top 10 publisher of scientific information in the last 5 years. South Africa has also managed to increase its publications by over 6% per year since 1996, against a global total growth rate of 5.3%. (South Africa is current 34</a:t>
            </a:r>
            <a:r>
              <a:rPr lang="en-GB" baseline="30000" dirty="0" smtClean="0"/>
              <a:t>th</a:t>
            </a:r>
            <a:r>
              <a:rPr lang="en-GB" dirty="0" smtClean="0"/>
              <a:t> in share of publications, just after Romania.)</a:t>
            </a:r>
            <a:endParaRPr lang="en-US" dirty="0" smtClean="0"/>
          </a:p>
        </p:txBody>
      </p:sp>
      <p:sp>
        <p:nvSpPr>
          <p:cNvPr id="2206723" name="Slide Number Placeholder 3"/>
          <p:cNvSpPr>
            <a:spLocks noGrp="1"/>
          </p:cNvSpPr>
          <p:nvPr>
            <p:ph type="sldNum" sz="quarter" idx="5"/>
          </p:nvPr>
        </p:nvSpPr>
        <p:spPr>
          <a:noFill/>
        </p:spPr>
        <p:txBody>
          <a:bodyPr/>
          <a:lstStyle/>
          <a:p>
            <a:fld id="{275C57AD-E06C-4BB7-B319-2D4DCBCF9F50}" type="slidenum">
              <a:rPr lang="en-GB" smtClean="0"/>
              <a:pPr/>
              <a:t>7</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8769" name="Slide Image Placeholder 1"/>
          <p:cNvSpPr>
            <a:spLocks noGrp="1" noRot="1" noChangeAspect="1"/>
          </p:cNvSpPr>
          <p:nvPr>
            <p:ph type="sldImg"/>
          </p:nvPr>
        </p:nvSpPr>
        <p:spPr>
          <a:ln/>
        </p:spPr>
      </p:sp>
      <p:sp>
        <p:nvSpPr>
          <p:cNvPr id="2208770" name="Notes Placeholder 2"/>
          <p:cNvSpPr>
            <a:spLocks noGrp="1"/>
          </p:cNvSpPr>
          <p:nvPr>
            <p:ph type="body" idx="1"/>
          </p:nvPr>
        </p:nvSpPr>
        <p:spPr>
          <a:noFill/>
          <a:ln/>
        </p:spPr>
        <p:txBody>
          <a:bodyPr/>
          <a:lstStyle/>
          <a:p>
            <a:r>
              <a:rPr lang="en-GB" smtClean="0"/>
              <a:t>This brings me to my second message for today: collaboration. </a:t>
            </a:r>
            <a:endParaRPr lang="en-US" smtClean="0"/>
          </a:p>
        </p:txBody>
      </p:sp>
      <p:sp>
        <p:nvSpPr>
          <p:cNvPr id="2208771" name="Slide Number Placeholder 3"/>
          <p:cNvSpPr>
            <a:spLocks noGrp="1"/>
          </p:cNvSpPr>
          <p:nvPr>
            <p:ph type="sldNum" sz="quarter" idx="5"/>
          </p:nvPr>
        </p:nvSpPr>
        <p:spPr>
          <a:noFill/>
        </p:spPr>
        <p:txBody>
          <a:bodyPr/>
          <a:lstStyle/>
          <a:p>
            <a:fld id="{A5314C8F-5CFC-4463-B24A-B51FA6CE10E6}" type="slidenum">
              <a:rPr lang="en-GB" smtClean="0"/>
              <a:pPr/>
              <a:t>8</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4.xml"/><Relationship Id="rId1" Type="http://schemas.openxmlformats.org/officeDocument/2006/relationships/vmlDrawing" Target="../drawings/vmlDrawing1.v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4"/>
          <p:cNvPicPr>
            <a:picLocks noChangeAspect="1" noChangeArrowheads="1"/>
          </p:cNvPicPr>
          <p:nvPr userDrawn="1"/>
        </p:nvPicPr>
        <p:blipFill>
          <a:blip r:embed="rId2" cstate="print"/>
          <a:srcRect/>
          <a:stretch>
            <a:fillRect/>
          </a:stretch>
        </p:blipFill>
        <p:spPr bwMode="auto">
          <a:xfrm>
            <a:off x="8250238" y="76200"/>
            <a:ext cx="817562" cy="904875"/>
          </a:xfrm>
          <a:prstGeom prst="rect">
            <a:avLst/>
          </a:prstGeom>
          <a:noFill/>
          <a:ln w="9525">
            <a:noFill/>
            <a:miter lim="800000"/>
            <a:headEnd/>
            <a:tailEnd/>
          </a:ln>
        </p:spPr>
      </p:pic>
      <p:sp>
        <p:nvSpPr>
          <p:cNvPr id="3074" name="Rectangle 2"/>
          <p:cNvSpPr>
            <a:spLocks noGrp="1" noChangeArrowheads="1"/>
          </p:cNvSpPr>
          <p:nvPr>
            <p:ph type="ctrTitle"/>
          </p:nvPr>
        </p:nvSpPr>
        <p:spPr>
          <a:xfrm>
            <a:off x="609600" y="2819400"/>
            <a:ext cx="8077200" cy="838200"/>
          </a:xfrm>
        </p:spPr>
        <p:txBody>
          <a:bodyPr rIns="0"/>
          <a:lstStyle>
            <a:lvl1pPr algn="r">
              <a:defRPr sz="2800" b="0">
                <a:solidFill>
                  <a:srgbClr val="5F5F5F"/>
                </a:solidFill>
              </a:defRPr>
            </a:lvl1pPr>
          </a:lstStyle>
          <a:p>
            <a:r>
              <a:rPr lang="en-GB"/>
              <a:t>Click to edit Master title style</a:t>
            </a:r>
          </a:p>
        </p:txBody>
      </p:sp>
      <p:sp>
        <p:nvSpPr>
          <p:cNvPr id="3075" name="Rectangle 3"/>
          <p:cNvSpPr>
            <a:spLocks noGrp="1" noChangeArrowheads="1"/>
          </p:cNvSpPr>
          <p:nvPr>
            <p:ph type="subTitle" idx="1"/>
          </p:nvPr>
        </p:nvSpPr>
        <p:spPr>
          <a:xfrm>
            <a:off x="3200400" y="3733800"/>
            <a:ext cx="5486400" cy="1447800"/>
          </a:xfrm>
        </p:spPr>
        <p:txBody>
          <a:bodyPr/>
          <a:lstStyle>
            <a:lvl1pPr marL="0" indent="0" algn="r">
              <a:buFont typeface="Wingdings" pitchFamily="2" charset="2"/>
              <a:buNone/>
              <a:defRPr sz="1800">
                <a:solidFill>
                  <a:srgbClr val="5F5F5F"/>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304B19EC-B57E-4DCE-B149-82E61A77B4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9114DFBA-DEDF-4492-80DE-CA82265BC11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8D658B2A-0EC2-4153-B63A-AB0139A319D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371600"/>
            <a:ext cx="3733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733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fld id="{71CA4B72-214B-4D13-A937-CD8E812783D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fld id="{0F26112F-8B4F-4232-BD08-7DCD47BD27EC}"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fld id="{AFD27A9D-A196-449B-8C93-82207CF9906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988BAFE2-ADDA-4CE4-9649-74D9D0432482}"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0915DDBE-C4BE-4985-A9B2-20DBDA2A1488}"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9980F1E7-BD23-466E-9693-72378DA7C144}"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6D8ACC8A-BE5C-47A4-91F3-70C39E6A867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04DA837A-C2B0-4EF4-93EF-106742FDEB1C}"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05550" y="76200"/>
            <a:ext cx="20764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 y="76200"/>
            <a:ext cx="60769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E2A300E0-639D-4804-9B8E-697B9C26140A}"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en-US"/>
          </a:p>
        </p:txBody>
      </p:sp>
      <p:sp>
        <p:nvSpPr>
          <p:cNvPr id="5" name="Rectangle 8"/>
          <p:cNvSpPr>
            <a:spLocks noGrp="1" noChangeArrowheads="1"/>
          </p:cNvSpPr>
          <p:nvPr>
            <p:ph type="sldNum" sz="quarter" idx="11"/>
          </p:nvPr>
        </p:nvSpPr>
        <p:spPr>
          <a:ln/>
        </p:spPr>
        <p:txBody>
          <a:bodyPr/>
          <a:lstStyle>
            <a:lvl1pPr>
              <a:defRPr/>
            </a:lvl1pPr>
          </a:lstStyle>
          <a:p>
            <a:pPr>
              <a:defRPr/>
            </a:pPr>
            <a:fld id="{B112835A-301A-4E09-97C7-BFF85039B908}" type="slidenum">
              <a:rPr lang="en-GB"/>
              <a:pPr>
                <a:defRPr/>
              </a:pPr>
              <a:t>‹#›</a:t>
            </a:fld>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en-US"/>
          </a:p>
        </p:txBody>
      </p:sp>
      <p:sp>
        <p:nvSpPr>
          <p:cNvPr id="5" name="Rectangle 8"/>
          <p:cNvSpPr>
            <a:spLocks noGrp="1" noChangeArrowheads="1"/>
          </p:cNvSpPr>
          <p:nvPr>
            <p:ph type="sldNum" sz="quarter" idx="11"/>
          </p:nvPr>
        </p:nvSpPr>
        <p:spPr>
          <a:ln/>
        </p:spPr>
        <p:txBody>
          <a:bodyPr/>
          <a:lstStyle>
            <a:lvl1pPr>
              <a:defRPr/>
            </a:lvl1pPr>
          </a:lstStyle>
          <a:p>
            <a:pPr>
              <a:defRPr/>
            </a:pPr>
            <a:fld id="{B97348FB-47C9-4A7E-BACC-7147409E6F86}" type="slidenum">
              <a:rPr lang="en-GB"/>
              <a:pPr>
                <a:defRPr/>
              </a:pPr>
              <a:t>‹#›</a:t>
            </a:fld>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endParaRPr lang="en-US"/>
          </a:p>
        </p:txBody>
      </p:sp>
      <p:sp>
        <p:nvSpPr>
          <p:cNvPr id="5" name="Rectangle 8"/>
          <p:cNvSpPr>
            <a:spLocks noGrp="1" noChangeArrowheads="1"/>
          </p:cNvSpPr>
          <p:nvPr>
            <p:ph type="sldNum" sz="quarter" idx="11"/>
          </p:nvPr>
        </p:nvSpPr>
        <p:spPr>
          <a:ln/>
        </p:spPr>
        <p:txBody>
          <a:bodyPr/>
          <a:lstStyle>
            <a:lvl1pPr>
              <a:defRPr/>
            </a:lvl1pPr>
          </a:lstStyle>
          <a:p>
            <a:pPr>
              <a:defRPr/>
            </a:pPr>
            <a:fld id="{7A4B7923-5EF2-4E69-85EC-C9F2419D4E82}" type="slidenum">
              <a:rPr lang="en-GB"/>
              <a:pPr>
                <a:defRPr/>
              </a:pPr>
              <a:t>‹#›</a:t>
            </a:fld>
            <a:endParaRPr lang="en-GB"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endParaRPr lang="en-US"/>
          </a:p>
        </p:txBody>
      </p:sp>
      <p:sp>
        <p:nvSpPr>
          <p:cNvPr id="6" name="Rectangle 8"/>
          <p:cNvSpPr>
            <a:spLocks noGrp="1" noChangeArrowheads="1"/>
          </p:cNvSpPr>
          <p:nvPr>
            <p:ph type="sldNum" sz="quarter" idx="11"/>
          </p:nvPr>
        </p:nvSpPr>
        <p:spPr>
          <a:ln/>
        </p:spPr>
        <p:txBody>
          <a:bodyPr/>
          <a:lstStyle>
            <a:lvl1pPr>
              <a:defRPr/>
            </a:lvl1pPr>
          </a:lstStyle>
          <a:p>
            <a:pPr>
              <a:defRPr/>
            </a:pPr>
            <a:fld id="{259B2012-FDE1-411F-996A-A68B63E33031}" type="slidenum">
              <a:rPr lang="en-GB"/>
              <a:pPr>
                <a:defRPr/>
              </a:pPr>
              <a:t>‹#›</a:t>
            </a:fld>
            <a:endParaRPr lang="en-GB"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endParaRPr lang="en-US"/>
          </a:p>
        </p:txBody>
      </p:sp>
      <p:sp>
        <p:nvSpPr>
          <p:cNvPr id="8" name="Rectangle 8"/>
          <p:cNvSpPr>
            <a:spLocks noGrp="1" noChangeArrowheads="1"/>
          </p:cNvSpPr>
          <p:nvPr>
            <p:ph type="sldNum" sz="quarter" idx="11"/>
          </p:nvPr>
        </p:nvSpPr>
        <p:spPr>
          <a:ln/>
        </p:spPr>
        <p:txBody>
          <a:bodyPr/>
          <a:lstStyle>
            <a:lvl1pPr>
              <a:defRPr/>
            </a:lvl1pPr>
          </a:lstStyle>
          <a:p>
            <a:pPr>
              <a:defRPr/>
            </a:pPr>
            <a:fld id="{AF428B8E-AF0B-4BBC-B538-4205517A8B35}" type="slidenum">
              <a:rPr lang="en-GB"/>
              <a:pPr>
                <a:defRPr/>
              </a:pPr>
              <a:t>‹#›</a:t>
            </a:fld>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endParaRPr lang="en-US"/>
          </a:p>
        </p:txBody>
      </p:sp>
      <p:sp>
        <p:nvSpPr>
          <p:cNvPr id="4" name="Rectangle 8"/>
          <p:cNvSpPr>
            <a:spLocks noGrp="1" noChangeArrowheads="1"/>
          </p:cNvSpPr>
          <p:nvPr>
            <p:ph type="sldNum" sz="quarter" idx="11"/>
          </p:nvPr>
        </p:nvSpPr>
        <p:spPr>
          <a:ln/>
        </p:spPr>
        <p:txBody>
          <a:bodyPr/>
          <a:lstStyle>
            <a:lvl1pPr>
              <a:defRPr/>
            </a:lvl1pPr>
          </a:lstStyle>
          <a:p>
            <a:pPr>
              <a:defRPr/>
            </a:pPr>
            <a:fld id="{5276F272-A78B-4D3F-80D9-D5D91A4F64C9}" type="slidenum">
              <a:rPr lang="en-GB"/>
              <a:pPr>
                <a:defRPr/>
              </a:pPr>
              <a:t>‹#›</a:t>
            </a:fld>
            <a:endParaRPr lang="en-GB"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endParaRPr lang="en-US"/>
          </a:p>
        </p:txBody>
      </p:sp>
      <p:sp>
        <p:nvSpPr>
          <p:cNvPr id="3" name="Rectangle 8"/>
          <p:cNvSpPr>
            <a:spLocks noGrp="1" noChangeArrowheads="1"/>
          </p:cNvSpPr>
          <p:nvPr>
            <p:ph type="sldNum" sz="quarter" idx="11"/>
          </p:nvPr>
        </p:nvSpPr>
        <p:spPr>
          <a:ln/>
        </p:spPr>
        <p:txBody>
          <a:bodyPr/>
          <a:lstStyle>
            <a:lvl1pPr>
              <a:defRPr/>
            </a:lvl1pPr>
          </a:lstStyle>
          <a:p>
            <a:pPr>
              <a:defRPr/>
            </a:pPr>
            <a:fld id="{7FB176B5-25CC-410D-B4D1-793FAB4C7214}" type="slidenum">
              <a:rPr lang="en-GB"/>
              <a:pPr>
                <a:defRPr/>
              </a:pPr>
              <a:t>‹#›</a:t>
            </a:fld>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endParaRPr lang="en-US"/>
          </a:p>
        </p:txBody>
      </p:sp>
      <p:sp>
        <p:nvSpPr>
          <p:cNvPr id="6" name="Rectangle 8"/>
          <p:cNvSpPr>
            <a:spLocks noGrp="1" noChangeArrowheads="1"/>
          </p:cNvSpPr>
          <p:nvPr>
            <p:ph type="sldNum" sz="quarter" idx="11"/>
          </p:nvPr>
        </p:nvSpPr>
        <p:spPr>
          <a:ln/>
        </p:spPr>
        <p:txBody>
          <a:bodyPr/>
          <a:lstStyle>
            <a:lvl1pPr>
              <a:defRPr/>
            </a:lvl1pPr>
          </a:lstStyle>
          <a:p>
            <a:pPr>
              <a:defRPr/>
            </a:pPr>
            <a:fld id="{F9DF6F7E-9C3D-4510-88AD-890AE1784899}" type="slidenum">
              <a:rPr lang="en-GB"/>
              <a:pPr>
                <a:defRPr/>
              </a:pPr>
              <a:t>‹#›</a:t>
            </a:fld>
            <a:endParaRPr lang="en-GB"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endParaRPr lang="en-US"/>
          </a:p>
        </p:txBody>
      </p:sp>
      <p:sp>
        <p:nvSpPr>
          <p:cNvPr id="6" name="Rectangle 8"/>
          <p:cNvSpPr>
            <a:spLocks noGrp="1" noChangeArrowheads="1"/>
          </p:cNvSpPr>
          <p:nvPr>
            <p:ph type="sldNum" sz="quarter" idx="11"/>
          </p:nvPr>
        </p:nvSpPr>
        <p:spPr>
          <a:ln/>
        </p:spPr>
        <p:txBody>
          <a:bodyPr/>
          <a:lstStyle>
            <a:lvl1pPr>
              <a:defRPr/>
            </a:lvl1pPr>
          </a:lstStyle>
          <a:p>
            <a:pPr>
              <a:defRPr/>
            </a:pPr>
            <a:fld id="{7B5E64B5-EE78-4265-BF3E-475FD5081D2C}"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53BCC3A8-3249-432B-8551-9978E908B7CA}"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en-US"/>
          </a:p>
        </p:txBody>
      </p:sp>
      <p:sp>
        <p:nvSpPr>
          <p:cNvPr id="5" name="Rectangle 8"/>
          <p:cNvSpPr>
            <a:spLocks noGrp="1" noChangeArrowheads="1"/>
          </p:cNvSpPr>
          <p:nvPr>
            <p:ph type="sldNum" sz="quarter" idx="11"/>
          </p:nvPr>
        </p:nvSpPr>
        <p:spPr>
          <a:ln/>
        </p:spPr>
        <p:txBody>
          <a:bodyPr/>
          <a:lstStyle>
            <a:lvl1pPr>
              <a:defRPr/>
            </a:lvl1pPr>
          </a:lstStyle>
          <a:p>
            <a:pPr>
              <a:defRPr/>
            </a:pPr>
            <a:fld id="{BCBC5011-B9B4-478C-BE04-A9A755F6730A}" type="slidenum">
              <a:rPr lang="en-GB"/>
              <a:pPr>
                <a:defRPr/>
              </a:pPr>
              <a:t>‹#›</a:t>
            </a:fld>
            <a:endParaRPr lang="en-GB"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21717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3627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en-US"/>
          </a:p>
        </p:txBody>
      </p:sp>
      <p:sp>
        <p:nvSpPr>
          <p:cNvPr id="5" name="Rectangle 8"/>
          <p:cNvSpPr>
            <a:spLocks noGrp="1" noChangeArrowheads="1"/>
          </p:cNvSpPr>
          <p:nvPr>
            <p:ph type="sldNum" sz="quarter" idx="11"/>
          </p:nvPr>
        </p:nvSpPr>
        <p:spPr>
          <a:ln/>
        </p:spPr>
        <p:txBody>
          <a:bodyPr/>
          <a:lstStyle>
            <a:lvl1pPr>
              <a:defRPr/>
            </a:lvl1pPr>
          </a:lstStyle>
          <a:p>
            <a:pPr>
              <a:defRPr/>
            </a:pPr>
            <a:fld id="{14D70086-0B0A-4038-9962-473138B8C657}" type="slidenum">
              <a:rPr lang="en-GB"/>
              <a:pPr>
                <a:defRPr/>
              </a:pPr>
              <a:t>‹#›</a:t>
            </a:fld>
            <a:endParaRPr lang="en-GB"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2133600"/>
            <a:ext cx="9144000" cy="3486150"/>
          </a:xfrm>
          <a:prstGeom prst="rect">
            <a:avLst/>
          </a:prstGeom>
          <a:gradFill rotWithShape="0">
            <a:gsLst>
              <a:gs pos="0">
                <a:srgbClr val="DDDDDD"/>
              </a:gs>
              <a:gs pos="100000">
                <a:srgbClr val="FFFFFF"/>
              </a:gs>
            </a:gsLst>
            <a:lin ang="5400000" scaled="1"/>
          </a:gradFill>
          <a:ln w="9525">
            <a:noFill/>
            <a:miter lim="800000"/>
            <a:headEnd/>
            <a:tailEnd/>
          </a:ln>
          <a:effectLst/>
        </p:spPr>
        <p:txBody>
          <a:bodyPr wrap="none" anchor="ctr"/>
          <a:lstStyle/>
          <a:p>
            <a:pPr>
              <a:defRPr/>
            </a:pPr>
            <a:endParaRPr lang="en-US" sz="1600" b="0"/>
          </a:p>
        </p:txBody>
      </p:sp>
      <p:graphicFrame>
        <p:nvGraphicFramePr>
          <p:cNvPr id="5" name="Object 1"/>
          <p:cNvGraphicFramePr>
            <a:graphicFrameLocks noChangeAspect="1"/>
          </p:cNvGraphicFramePr>
          <p:nvPr/>
        </p:nvGraphicFramePr>
        <p:xfrm>
          <a:off x="304800" y="304800"/>
          <a:ext cx="1371600" cy="1517650"/>
        </p:xfrm>
        <a:graphic>
          <a:graphicData uri="http://schemas.openxmlformats.org/presentationml/2006/ole">
            <p:oleObj spid="_x0000_s2288641" name="Image" r:id="rId3" imgW="1371254" imgH="1517779" progId="">
              <p:embed/>
            </p:oleObj>
          </a:graphicData>
        </a:graphic>
      </p:graphicFrame>
      <p:sp>
        <p:nvSpPr>
          <p:cNvPr id="6" name="Rectangle 5"/>
          <p:cNvSpPr>
            <a:spLocks noChangeArrowheads="1"/>
          </p:cNvSpPr>
          <p:nvPr/>
        </p:nvSpPr>
        <p:spPr bwMode="auto">
          <a:xfrm>
            <a:off x="0" y="6705600"/>
            <a:ext cx="9144000" cy="152400"/>
          </a:xfrm>
          <a:prstGeom prst="rect">
            <a:avLst/>
          </a:prstGeom>
          <a:solidFill>
            <a:srgbClr val="FF9900"/>
          </a:solidFill>
          <a:ln w="9525">
            <a:noFill/>
            <a:miter lim="800000"/>
            <a:headEnd/>
            <a:tailEnd/>
          </a:ln>
          <a:effectLst/>
        </p:spPr>
        <p:txBody>
          <a:bodyPr wrap="none" anchor="ctr"/>
          <a:lstStyle/>
          <a:p>
            <a:pPr>
              <a:defRPr/>
            </a:pPr>
            <a:endParaRPr lang="en-US" sz="1600" b="0"/>
          </a:p>
        </p:txBody>
      </p:sp>
      <p:pic>
        <p:nvPicPr>
          <p:cNvPr id="7" name="Picture 34"/>
          <p:cNvPicPr>
            <a:picLocks noChangeAspect="1" noChangeArrowheads="1"/>
          </p:cNvPicPr>
          <p:nvPr userDrawn="1"/>
        </p:nvPicPr>
        <p:blipFill>
          <a:blip r:embed="rId4" cstate="print"/>
          <a:srcRect/>
          <a:stretch>
            <a:fillRect/>
          </a:stretch>
        </p:blipFill>
        <p:spPr bwMode="auto">
          <a:xfrm>
            <a:off x="8250238" y="76200"/>
            <a:ext cx="817562" cy="904875"/>
          </a:xfrm>
          <a:prstGeom prst="rect">
            <a:avLst/>
          </a:prstGeom>
          <a:noFill/>
          <a:ln w="9525">
            <a:noFill/>
            <a:miter lim="800000"/>
            <a:headEnd/>
            <a:tailEnd/>
          </a:ln>
        </p:spPr>
      </p:pic>
      <p:sp>
        <p:nvSpPr>
          <p:cNvPr id="512003" name="Rectangle 3"/>
          <p:cNvSpPr>
            <a:spLocks noGrp="1" noChangeArrowheads="1"/>
          </p:cNvSpPr>
          <p:nvPr>
            <p:ph type="ctrTitle"/>
          </p:nvPr>
        </p:nvSpPr>
        <p:spPr>
          <a:xfrm>
            <a:off x="609600" y="2819400"/>
            <a:ext cx="8077200" cy="838200"/>
          </a:xfrm>
        </p:spPr>
        <p:txBody>
          <a:bodyPr rIns="0"/>
          <a:lstStyle>
            <a:lvl1pPr algn="r">
              <a:defRPr sz="3200">
                <a:solidFill>
                  <a:srgbClr val="5F5F5F"/>
                </a:solidFill>
              </a:defRPr>
            </a:lvl1pPr>
          </a:lstStyle>
          <a:p>
            <a:r>
              <a:rPr lang="en-GB"/>
              <a:t>Click to edit Master title style</a:t>
            </a:r>
          </a:p>
        </p:txBody>
      </p:sp>
      <p:sp>
        <p:nvSpPr>
          <p:cNvPr id="512004" name="Rectangle 4"/>
          <p:cNvSpPr>
            <a:spLocks noGrp="1" noChangeArrowheads="1"/>
          </p:cNvSpPr>
          <p:nvPr>
            <p:ph type="subTitle" idx="1"/>
          </p:nvPr>
        </p:nvSpPr>
        <p:spPr>
          <a:xfrm>
            <a:off x="3200400" y="3733800"/>
            <a:ext cx="5486400" cy="1447800"/>
          </a:xfrm>
        </p:spPr>
        <p:txBody>
          <a:bodyPr/>
          <a:lstStyle>
            <a:lvl1pPr marL="0" indent="0" algn="r">
              <a:buFont typeface="Wingdings" pitchFamily="2" charset="2"/>
              <a:buNone/>
              <a:defRPr sz="2400">
                <a:solidFill>
                  <a:srgbClr val="5F5F5F"/>
                </a:solidFill>
              </a:defRPr>
            </a:lvl1pPr>
          </a:lstStyle>
          <a:p>
            <a:r>
              <a:rPr lang="en-GB"/>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E7358587-204A-45CA-BF36-6A16101B88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F58FE779-FE19-4E16-BE0A-BEE253CD0E6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B8AC9D1A-6288-40CD-8B51-94152EC2A6C1}"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05550" y="76200"/>
            <a:ext cx="20764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 y="76200"/>
            <a:ext cx="60769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z="800" b="0"/>
            </a:lvl1pPr>
          </a:lstStyle>
          <a:p>
            <a:pPr>
              <a:defRPr/>
            </a:pPr>
            <a:endParaRPr lang="en-GB"/>
          </a:p>
          <a:p>
            <a:pPr>
              <a:defRPr/>
            </a:pPr>
            <a:endParaRPr lang="en-GB"/>
          </a:p>
          <a:p>
            <a:pPr>
              <a:defRPr/>
            </a:pPr>
            <a:fld id="{E18B09E5-7604-42C6-AAAE-BA31E2CC0F2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xfrm>
            <a:off x="7010400" y="6381750"/>
            <a:ext cx="2133600" cy="476250"/>
          </a:xfrm>
        </p:spPr>
        <p:txBody>
          <a:bodyPr anchor="b"/>
          <a:lstStyle>
            <a:lvl1pPr>
              <a:defRPr sz="900" b="0">
                <a:latin typeface="Arial Narrow" pitchFamily="34" charset="0"/>
              </a:defRPr>
            </a:lvl1pPr>
          </a:lstStyle>
          <a:p>
            <a:pPr>
              <a:defRPr/>
            </a:pPr>
            <a:fld id="{7169954A-FA45-40C1-8925-477187C526B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p:txBody>
          <a:bodyPr/>
          <a:lstStyle>
            <a:lvl1pPr>
              <a:defRPr/>
            </a:lvl1pPr>
          </a:lstStyle>
          <a:p>
            <a:pPr>
              <a:defRPr/>
            </a:pPr>
            <a:fld id="{F358AA7F-99A9-4F46-846F-DDED6BC8E1C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1.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 y="76200"/>
            <a:ext cx="7620000" cy="6858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762000" y="1371600"/>
            <a:ext cx="7620000" cy="4343400"/>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34"/>
          <p:cNvPicPr>
            <a:picLocks noChangeAspect="1" noChangeArrowheads="1"/>
          </p:cNvPicPr>
          <p:nvPr/>
        </p:nvPicPr>
        <p:blipFill>
          <a:blip r:embed="rId11" cstate="print"/>
          <a:srcRect/>
          <a:stretch>
            <a:fillRect/>
          </a:stretch>
        </p:blipFill>
        <p:spPr bwMode="auto">
          <a:xfrm>
            <a:off x="8250238" y="76200"/>
            <a:ext cx="817562" cy="904875"/>
          </a:xfrm>
          <a:prstGeom prst="rect">
            <a:avLst/>
          </a:prstGeom>
          <a:noFill/>
          <a:ln w="9525">
            <a:noFill/>
            <a:miter lim="800000"/>
            <a:headEnd/>
            <a:tailEnd/>
          </a:ln>
        </p:spPr>
      </p:pic>
      <p:sp>
        <p:nvSpPr>
          <p:cNvPr id="1063" name="Rectangle 3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b="1">
                <a:latin typeface="Times New Roman" pitchFamily="18" charset="0"/>
              </a:defRPr>
            </a:lvl1pPr>
          </a:lstStyle>
          <a:p>
            <a:pPr>
              <a:defRPr/>
            </a:pPr>
            <a:endParaRPr lang="en-GB"/>
          </a:p>
          <a:p>
            <a:pPr>
              <a:defRPr/>
            </a:pPr>
            <a:endParaRPr lang="en-GB"/>
          </a:p>
          <a:p>
            <a:pPr>
              <a:defRPr/>
            </a:pPr>
            <a:fld id="{E18649B2-BC4C-40FC-BF4F-39CF558D99E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400" b="1">
          <a:solidFill>
            <a:srgbClr val="FF9900"/>
          </a:solidFill>
          <a:latin typeface="+mj-lt"/>
          <a:ea typeface="+mj-ea"/>
          <a:cs typeface="+mj-cs"/>
        </a:defRPr>
      </a:lvl1pPr>
      <a:lvl2pPr algn="l" rtl="0" eaLnBrk="0" fontAlgn="base" hangingPunct="0">
        <a:lnSpc>
          <a:spcPct val="90000"/>
        </a:lnSpc>
        <a:spcBef>
          <a:spcPct val="0"/>
        </a:spcBef>
        <a:spcAft>
          <a:spcPct val="0"/>
        </a:spcAft>
        <a:defRPr sz="2400" b="1">
          <a:solidFill>
            <a:srgbClr val="FF9900"/>
          </a:solidFill>
          <a:latin typeface="Arial Narrow" pitchFamily="34" charset="0"/>
        </a:defRPr>
      </a:lvl2pPr>
      <a:lvl3pPr algn="l" rtl="0" eaLnBrk="0" fontAlgn="base" hangingPunct="0">
        <a:lnSpc>
          <a:spcPct val="90000"/>
        </a:lnSpc>
        <a:spcBef>
          <a:spcPct val="0"/>
        </a:spcBef>
        <a:spcAft>
          <a:spcPct val="0"/>
        </a:spcAft>
        <a:defRPr sz="2400" b="1">
          <a:solidFill>
            <a:srgbClr val="FF9900"/>
          </a:solidFill>
          <a:latin typeface="Arial Narrow" pitchFamily="34" charset="0"/>
        </a:defRPr>
      </a:lvl3pPr>
      <a:lvl4pPr algn="l" rtl="0" eaLnBrk="0" fontAlgn="base" hangingPunct="0">
        <a:lnSpc>
          <a:spcPct val="90000"/>
        </a:lnSpc>
        <a:spcBef>
          <a:spcPct val="0"/>
        </a:spcBef>
        <a:spcAft>
          <a:spcPct val="0"/>
        </a:spcAft>
        <a:defRPr sz="2400" b="1">
          <a:solidFill>
            <a:srgbClr val="FF9900"/>
          </a:solidFill>
          <a:latin typeface="Arial Narrow" pitchFamily="34" charset="0"/>
        </a:defRPr>
      </a:lvl4pPr>
      <a:lvl5pPr algn="l" rtl="0" eaLnBrk="0" fontAlgn="base" hangingPunct="0">
        <a:lnSpc>
          <a:spcPct val="90000"/>
        </a:lnSpc>
        <a:spcBef>
          <a:spcPct val="0"/>
        </a:spcBef>
        <a:spcAft>
          <a:spcPct val="0"/>
        </a:spcAft>
        <a:defRPr sz="2400" b="1">
          <a:solidFill>
            <a:srgbClr val="FF9900"/>
          </a:solidFill>
          <a:latin typeface="Arial Narrow" pitchFamily="34" charset="0"/>
        </a:defRPr>
      </a:lvl5pPr>
      <a:lvl6pPr marL="457200" algn="l" rtl="0" fontAlgn="base">
        <a:lnSpc>
          <a:spcPct val="90000"/>
        </a:lnSpc>
        <a:spcBef>
          <a:spcPct val="0"/>
        </a:spcBef>
        <a:spcAft>
          <a:spcPct val="0"/>
        </a:spcAft>
        <a:defRPr sz="2400" b="1">
          <a:solidFill>
            <a:srgbClr val="FF9900"/>
          </a:solidFill>
          <a:latin typeface="Arial Narrow" pitchFamily="34" charset="0"/>
        </a:defRPr>
      </a:lvl6pPr>
      <a:lvl7pPr marL="914400" algn="l" rtl="0" fontAlgn="base">
        <a:lnSpc>
          <a:spcPct val="90000"/>
        </a:lnSpc>
        <a:spcBef>
          <a:spcPct val="0"/>
        </a:spcBef>
        <a:spcAft>
          <a:spcPct val="0"/>
        </a:spcAft>
        <a:defRPr sz="2400" b="1">
          <a:solidFill>
            <a:srgbClr val="FF9900"/>
          </a:solidFill>
          <a:latin typeface="Arial Narrow" pitchFamily="34" charset="0"/>
        </a:defRPr>
      </a:lvl7pPr>
      <a:lvl8pPr marL="1371600" algn="l" rtl="0" fontAlgn="base">
        <a:lnSpc>
          <a:spcPct val="90000"/>
        </a:lnSpc>
        <a:spcBef>
          <a:spcPct val="0"/>
        </a:spcBef>
        <a:spcAft>
          <a:spcPct val="0"/>
        </a:spcAft>
        <a:defRPr sz="2400" b="1">
          <a:solidFill>
            <a:srgbClr val="FF9900"/>
          </a:solidFill>
          <a:latin typeface="Arial Narrow" pitchFamily="34" charset="0"/>
        </a:defRPr>
      </a:lvl8pPr>
      <a:lvl9pPr marL="1828800" algn="l" rtl="0" fontAlgn="base">
        <a:lnSpc>
          <a:spcPct val="90000"/>
        </a:lnSpc>
        <a:spcBef>
          <a:spcPct val="0"/>
        </a:spcBef>
        <a:spcAft>
          <a:spcPct val="0"/>
        </a:spcAft>
        <a:defRPr sz="2400" b="1">
          <a:solidFill>
            <a:srgbClr val="FF9900"/>
          </a:solidFill>
          <a:latin typeface="Arial Narrow" pitchFamily="34" charset="0"/>
        </a:defRPr>
      </a:lvl9pPr>
    </p:titleStyle>
    <p:bodyStyle>
      <a:lvl1pPr marL="285750" indent="-285750" algn="l" rtl="0" eaLnBrk="0" fontAlgn="base" hangingPunct="0">
        <a:lnSpc>
          <a:spcPct val="85000"/>
        </a:lnSpc>
        <a:spcBef>
          <a:spcPct val="35000"/>
        </a:spcBef>
        <a:spcAft>
          <a:spcPct val="0"/>
        </a:spcAft>
        <a:buClr>
          <a:srgbClr val="FF9900"/>
        </a:buClr>
        <a:buSzPct val="70000"/>
        <a:buFont typeface="Wingdings" pitchFamily="2" charset="2"/>
        <a:buChar char="§"/>
        <a:defRPr sz="2000">
          <a:solidFill>
            <a:srgbClr val="333333"/>
          </a:solidFill>
          <a:latin typeface="+mn-lt"/>
          <a:ea typeface="+mn-ea"/>
          <a:cs typeface="+mn-cs"/>
        </a:defRPr>
      </a:lvl1pPr>
      <a:lvl2pPr marL="742950" indent="-285750" algn="l" rtl="0" eaLnBrk="0" fontAlgn="base" hangingPunct="0">
        <a:lnSpc>
          <a:spcPct val="85000"/>
        </a:lnSpc>
        <a:spcBef>
          <a:spcPct val="30000"/>
        </a:spcBef>
        <a:spcAft>
          <a:spcPct val="0"/>
        </a:spcAft>
        <a:buClr>
          <a:srgbClr val="FF9900"/>
        </a:buClr>
        <a:buSzPct val="70000"/>
        <a:buFont typeface="Wingdings" pitchFamily="2" charset="2"/>
        <a:buChar char="§"/>
        <a:defRPr sz="2800">
          <a:solidFill>
            <a:srgbClr val="333333"/>
          </a:solidFill>
          <a:latin typeface="+mn-lt"/>
        </a:defRPr>
      </a:lvl2pPr>
      <a:lvl3pPr marL="1143000" indent="-228600" algn="l" rtl="0" eaLnBrk="0" fontAlgn="base" hangingPunct="0">
        <a:lnSpc>
          <a:spcPct val="85000"/>
        </a:lnSpc>
        <a:spcBef>
          <a:spcPct val="40000"/>
        </a:spcBef>
        <a:spcAft>
          <a:spcPct val="0"/>
        </a:spcAft>
        <a:buClr>
          <a:srgbClr val="FF9900"/>
        </a:buClr>
        <a:buSzPct val="70000"/>
        <a:buChar char="»"/>
        <a:defRPr sz="1600">
          <a:solidFill>
            <a:srgbClr val="333333"/>
          </a:solidFill>
          <a:latin typeface="+mn-lt"/>
        </a:defRPr>
      </a:lvl3pPr>
      <a:lvl4pPr marL="1600200" indent="-228600" algn="l" rtl="0" eaLnBrk="0" fontAlgn="base" hangingPunct="0">
        <a:lnSpc>
          <a:spcPct val="85000"/>
        </a:lnSpc>
        <a:spcBef>
          <a:spcPct val="40000"/>
        </a:spcBef>
        <a:spcAft>
          <a:spcPct val="0"/>
        </a:spcAft>
        <a:buClr>
          <a:srgbClr val="FF9900"/>
        </a:buClr>
        <a:buSzPct val="70000"/>
        <a:buFont typeface="Wingdings" pitchFamily="2" charset="2"/>
        <a:buChar char="§"/>
        <a:defRPr sz="1400">
          <a:solidFill>
            <a:srgbClr val="333333"/>
          </a:solidFill>
          <a:latin typeface="+mn-lt"/>
        </a:defRPr>
      </a:lvl4pPr>
      <a:lvl5pPr marL="2057400" indent="-228600" algn="l" rtl="0" eaLnBrk="0" fontAlgn="base" hangingPunct="0">
        <a:lnSpc>
          <a:spcPct val="85000"/>
        </a:lnSpc>
        <a:spcBef>
          <a:spcPct val="40000"/>
        </a:spcBef>
        <a:spcAft>
          <a:spcPct val="0"/>
        </a:spcAft>
        <a:buClr>
          <a:srgbClr val="FF9900"/>
        </a:buClr>
        <a:buSzPct val="70000"/>
        <a:buChar char="»"/>
        <a:defRPr sz="1200">
          <a:solidFill>
            <a:srgbClr val="333333"/>
          </a:solidFill>
          <a:latin typeface="+mn-lt"/>
        </a:defRPr>
      </a:lvl5pPr>
      <a:lvl6pPr marL="25146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6pPr>
      <a:lvl7pPr marL="29718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7pPr>
      <a:lvl8pPr marL="34290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8pPr>
      <a:lvl9pPr marL="38862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76200" y="76200"/>
            <a:ext cx="7620000" cy="6858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GB" smtClean="0"/>
              <a:t>Click to edit Master title style</a:t>
            </a:r>
          </a:p>
        </p:txBody>
      </p:sp>
      <p:sp>
        <p:nvSpPr>
          <p:cNvPr id="11267" name="Rectangle 3"/>
          <p:cNvSpPr>
            <a:spLocks noGrp="1" noChangeArrowheads="1"/>
          </p:cNvSpPr>
          <p:nvPr>
            <p:ph type="body" idx="1"/>
          </p:nvPr>
        </p:nvSpPr>
        <p:spPr bwMode="auto">
          <a:xfrm>
            <a:off x="762000" y="1371600"/>
            <a:ext cx="7620000" cy="4343400"/>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29092" name="Rectangle 4"/>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b="0"/>
            </a:lvl1pPr>
          </a:lstStyle>
          <a:p>
            <a:pPr>
              <a:defRPr/>
            </a:pPr>
            <a:fld id="{A185A09F-099D-4ADF-835C-03B690AFF115}" type="slidenum">
              <a:rPr lang="en-US"/>
              <a:pPr>
                <a:defRPr/>
              </a:pPr>
              <a:t>‹#›</a:t>
            </a:fld>
            <a:endParaRPr lang="en-US"/>
          </a:p>
        </p:txBody>
      </p:sp>
      <p:pic>
        <p:nvPicPr>
          <p:cNvPr id="11269" name="Picture 34"/>
          <p:cNvPicPr>
            <a:picLocks noChangeAspect="1" noChangeArrowheads="1"/>
          </p:cNvPicPr>
          <p:nvPr/>
        </p:nvPicPr>
        <p:blipFill>
          <a:blip r:embed="rId13" cstate="print"/>
          <a:srcRect/>
          <a:stretch>
            <a:fillRect/>
          </a:stretch>
        </p:blipFill>
        <p:spPr bwMode="auto">
          <a:xfrm>
            <a:off x="8250238" y="76200"/>
            <a:ext cx="817562" cy="9048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1" r:id="rId1"/>
    <p:sldLayoutId id="2147483800" r:id="rId2"/>
    <p:sldLayoutId id="2147483799" r:id="rId3"/>
    <p:sldLayoutId id="2147483798" r:id="rId4"/>
    <p:sldLayoutId id="2147483797" r:id="rId5"/>
    <p:sldLayoutId id="2147483796" r:id="rId6"/>
    <p:sldLayoutId id="2147483795" r:id="rId7"/>
    <p:sldLayoutId id="2147483794" r:id="rId8"/>
    <p:sldLayoutId id="2147483793" r:id="rId9"/>
    <p:sldLayoutId id="2147483792" r:id="rId10"/>
    <p:sldLayoutId id="2147483791" r:id="rId11"/>
  </p:sldLayoutIdLst>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400" b="1">
          <a:solidFill>
            <a:srgbClr val="FF9900"/>
          </a:solidFill>
          <a:latin typeface="+mj-lt"/>
          <a:ea typeface="+mj-ea"/>
          <a:cs typeface="+mj-cs"/>
        </a:defRPr>
      </a:lvl1pPr>
      <a:lvl2pPr algn="l" rtl="0" eaLnBrk="0" fontAlgn="base" hangingPunct="0">
        <a:lnSpc>
          <a:spcPct val="90000"/>
        </a:lnSpc>
        <a:spcBef>
          <a:spcPct val="0"/>
        </a:spcBef>
        <a:spcAft>
          <a:spcPct val="0"/>
        </a:spcAft>
        <a:defRPr sz="2400" b="1">
          <a:solidFill>
            <a:srgbClr val="FF9900"/>
          </a:solidFill>
          <a:latin typeface="Arial Narrow" pitchFamily="34" charset="0"/>
        </a:defRPr>
      </a:lvl2pPr>
      <a:lvl3pPr algn="l" rtl="0" eaLnBrk="0" fontAlgn="base" hangingPunct="0">
        <a:lnSpc>
          <a:spcPct val="90000"/>
        </a:lnSpc>
        <a:spcBef>
          <a:spcPct val="0"/>
        </a:spcBef>
        <a:spcAft>
          <a:spcPct val="0"/>
        </a:spcAft>
        <a:defRPr sz="2400" b="1">
          <a:solidFill>
            <a:srgbClr val="FF9900"/>
          </a:solidFill>
          <a:latin typeface="Arial Narrow" pitchFamily="34" charset="0"/>
        </a:defRPr>
      </a:lvl3pPr>
      <a:lvl4pPr algn="l" rtl="0" eaLnBrk="0" fontAlgn="base" hangingPunct="0">
        <a:lnSpc>
          <a:spcPct val="90000"/>
        </a:lnSpc>
        <a:spcBef>
          <a:spcPct val="0"/>
        </a:spcBef>
        <a:spcAft>
          <a:spcPct val="0"/>
        </a:spcAft>
        <a:defRPr sz="2400" b="1">
          <a:solidFill>
            <a:srgbClr val="FF9900"/>
          </a:solidFill>
          <a:latin typeface="Arial Narrow" pitchFamily="34" charset="0"/>
        </a:defRPr>
      </a:lvl4pPr>
      <a:lvl5pPr algn="l" rtl="0" eaLnBrk="0" fontAlgn="base" hangingPunct="0">
        <a:lnSpc>
          <a:spcPct val="90000"/>
        </a:lnSpc>
        <a:spcBef>
          <a:spcPct val="0"/>
        </a:spcBef>
        <a:spcAft>
          <a:spcPct val="0"/>
        </a:spcAft>
        <a:defRPr sz="2400" b="1">
          <a:solidFill>
            <a:srgbClr val="FF9900"/>
          </a:solidFill>
          <a:latin typeface="Arial Narrow" pitchFamily="34" charset="0"/>
        </a:defRPr>
      </a:lvl5pPr>
      <a:lvl6pPr marL="457200" algn="l" rtl="0" fontAlgn="base">
        <a:lnSpc>
          <a:spcPct val="90000"/>
        </a:lnSpc>
        <a:spcBef>
          <a:spcPct val="0"/>
        </a:spcBef>
        <a:spcAft>
          <a:spcPct val="0"/>
        </a:spcAft>
        <a:defRPr sz="2400" b="1">
          <a:solidFill>
            <a:srgbClr val="FF9900"/>
          </a:solidFill>
          <a:latin typeface="Arial Narrow" pitchFamily="34" charset="0"/>
        </a:defRPr>
      </a:lvl6pPr>
      <a:lvl7pPr marL="914400" algn="l" rtl="0" fontAlgn="base">
        <a:lnSpc>
          <a:spcPct val="90000"/>
        </a:lnSpc>
        <a:spcBef>
          <a:spcPct val="0"/>
        </a:spcBef>
        <a:spcAft>
          <a:spcPct val="0"/>
        </a:spcAft>
        <a:defRPr sz="2400" b="1">
          <a:solidFill>
            <a:srgbClr val="FF9900"/>
          </a:solidFill>
          <a:latin typeface="Arial Narrow" pitchFamily="34" charset="0"/>
        </a:defRPr>
      </a:lvl7pPr>
      <a:lvl8pPr marL="1371600" algn="l" rtl="0" fontAlgn="base">
        <a:lnSpc>
          <a:spcPct val="90000"/>
        </a:lnSpc>
        <a:spcBef>
          <a:spcPct val="0"/>
        </a:spcBef>
        <a:spcAft>
          <a:spcPct val="0"/>
        </a:spcAft>
        <a:defRPr sz="2400" b="1">
          <a:solidFill>
            <a:srgbClr val="FF9900"/>
          </a:solidFill>
          <a:latin typeface="Arial Narrow" pitchFamily="34" charset="0"/>
        </a:defRPr>
      </a:lvl8pPr>
      <a:lvl9pPr marL="1828800" algn="l" rtl="0" fontAlgn="base">
        <a:lnSpc>
          <a:spcPct val="90000"/>
        </a:lnSpc>
        <a:spcBef>
          <a:spcPct val="0"/>
        </a:spcBef>
        <a:spcAft>
          <a:spcPct val="0"/>
        </a:spcAft>
        <a:defRPr sz="2400" b="1">
          <a:solidFill>
            <a:srgbClr val="FF9900"/>
          </a:solidFill>
          <a:latin typeface="Arial Narrow" pitchFamily="34" charset="0"/>
        </a:defRPr>
      </a:lvl9pPr>
    </p:titleStyle>
    <p:bodyStyle>
      <a:lvl1pPr marL="285750" indent="-285750" algn="l" rtl="0" eaLnBrk="0" fontAlgn="base" hangingPunct="0">
        <a:lnSpc>
          <a:spcPct val="85000"/>
        </a:lnSpc>
        <a:spcBef>
          <a:spcPct val="35000"/>
        </a:spcBef>
        <a:spcAft>
          <a:spcPct val="0"/>
        </a:spcAft>
        <a:buClr>
          <a:srgbClr val="FF9900"/>
        </a:buClr>
        <a:buSzPct val="70000"/>
        <a:buFont typeface="Wingdings" pitchFamily="2" charset="2"/>
        <a:buChar char="§"/>
        <a:defRPr sz="2000">
          <a:solidFill>
            <a:srgbClr val="333333"/>
          </a:solidFill>
          <a:latin typeface="+mn-lt"/>
          <a:ea typeface="+mn-ea"/>
          <a:cs typeface="+mn-cs"/>
        </a:defRPr>
      </a:lvl1pPr>
      <a:lvl2pPr marL="742950" indent="-285750" algn="l" rtl="0" eaLnBrk="0" fontAlgn="base" hangingPunct="0">
        <a:lnSpc>
          <a:spcPct val="85000"/>
        </a:lnSpc>
        <a:spcBef>
          <a:spcPct val="30000"/>
        </a:spcBef>
        <a:spcAft>
          <a:spcPct val="0"/>
        </a:spcAft>
        <a:buClr>
          <a:srgbClr val="FF9900"/>
        </a:buClr>
        <a:buSzPct val="70000"/>
        <a:buFont typeface="Wingdings" pitchFamily="2" charset="2"/>
        <a:buChar char="§"/>
        <a:defRPr sz="2800">
          <a:solidFill>
            <a:srgbClr val="333333"/>
          </a:solidFill>
          <a:latin typeface="+mn-lt"/>
        </a:defRPr>
      </a:lvl2pPr>
      <a:lvl3pPr marL="1143000" indent="-228600" algn="l" rtl="0" eaLnBrk="0" fontAlgn="base" hangingPunct="0">
        <a:lnSpc>
          <a:spcPct val="85000"/>
        </a:lnSpc>
        <a:spcBef>
          <a:spcPct val="40000"/>
        </a:spcBef>
        <a:spcAft>
          <a:spcPct val="0"/>
        </a:spcAft>
        <a:buClr>
          <a:srgbClr val="FF9900"/>
        </a:buClr>
        <a:buSzPct val="70000"/>
        <a:buChar char="»"/>
        <a:defRPr sz="1600">
          <a:solidFill>
            <a:srgbClr val="333333"/>
          </a:solidFill>
          <a:latin typeface="+mn-lt"/>
        </a:defRPr>
      </a:lvl3pPr>
      <a:lvl4pPr marL="1600200" indent="-228600" algn="l" rtl="0" eaLnBrk="0" fontAlgn="base" hangingPunct="0">
        <a:lnSpc>
          <a:spcPct val="85000"/>
        </a:lnSpc>
        <a:spcBef>
          <a:spcPct val="40000"/>
        </a:spcBef>
        <a:spcAft>
          <a:spcPct val="0"/>
        </a:spcAft>
        <a:buClr>
          <a:srgbClr val="FF9900"/>
        </a:buClr>
        <a:buSzPct val="70000"/>
        <a:buFont typeface="Wingdings" pitchFamily="2" charset="2"/>
        <a:buChar char="§"/>
        <a:defRPr sz="1400">
          <a:solidFill>
            <a:srgbClr val="333333"/>
          </a:solidFill>
          <a:latin typeface="+mn-lt"/>
        </a:defRPr>
      </a:lvl4pPr>
      <a:lvl5pPr marL="2057400" indent="-228600" algn="l" rtl="0" eaLnBrk="0" fontAlgn="base" hangingPunct="0">
        <a:lnSpc>
          <a:spcPct val="85000"/>
        </a:lnSpc>
        <a:spcBef>
          <a:spcPct val="40000"/>
        </a:spcBef>
        <a:spcAft>
          <a:spcPct val="0"/>
        </a:spcAft>
        <a:buClr>
          <a:srgbClr val="FF9900"/>
        </a:buClr>
        <a:buSzPct val="70000"/>
        <a:buChar char="»"/>
        <a:defRPr sz="1200">
          <a:solidFill>
            <a:srgbClr val="333333"/>
          </a:solidFill>
          <a:latin typeface="+mn-lt"/>
        </a:defRPr>
      </a:lvl5pPr>
      <a:lvl6pPr marL="25146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6pPr>
      <a:lvl7pPr marL="29718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7pPr>
      <a:lvl8pPr marL="34290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8pPr>
      <a:lvl9pPr marL="3886200" indent="-228600" algn="l" rtl="0" fontAlgn="base">
        <a:lnSpc>
          <a:spcPct val="85000"/>
        </a:lnSpc>
        <a:spcBef>
          <a:spcPct val="40000"/>
        </a:spcBef>
        <a:spcAft>
          <a:spcPct val="0"/>
        </a:spcAft>
        <a:buClr>
          <a:srgbClr val="FF9900"/>
        </a:buClr>
        <a:buSzPct val="70000"/>
        <a:buChar char="»"/>
        <a:defRPr sz="12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0" y="0"/>
            <a:ext cx="7086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44742" name="Rectangle 6"/>
          <p:cNvSpPr>
            <a:spLocks noGrp="1" noChangeArrowheads="1"/>
          </p:cNvSpPr>
          <p:nvPr>
            <p:ph type="ftr" sz="quarter" idx="3"/>
          </p:nvPr>
        </p:nvSpPr>
        <p:spPr bwMode="auto">
          <a:xfrm>
            <a:off x="1371600" y="6477000"/>
            <a:ext cx="1676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i="1"/>
            </a:lvl1pPr>
          </a:lstStyle>
          <a:p>
            <a:pPr>
              <a:defRPr/>
            </a:pPr>
            <a:endParaRPr lang="en-US"/>
          </a:p>
        </p:txBody>
      </p:sp>
      <p:sp>
        <p:nvSpPr>
          <p:cNvPr id="244743" name="Line 7"/>
          <p:cNvSpPr>
            <a:spLocks noChangeShapeType="1"/>
          </p:cNvSpPr>
          <p:nvPr/>
        </p:nvSpPr>
        <p:spPr bwMode="auto">
          <a:xfrm rot="5400000">
            <a:off x="8610600" y="6629400"/>
            <a:ext cx="152400" cy="0"/>
          </a:xfrm>
          <a:prstGeom prst="line">
            <a:avLst/>
          </a:prstGeom>
          <a:noFill/>
          <a:ln w="6350">
            <a:solidFill>
              <a:srgbClr val="B2B2B4"/>
            </a:solidFill>
            <a:round/>
            <a:headEnd/>
            <a:tailEnd/>
          </a:ln>
          <a:effectLst/>
        </p:spPr>
        <p:txBody>
          <a:bodyPr wrap="none" anchor="ctr"/>
          <a:lstStyle/>
          <a:p>
            <a:pPr fontAlgn="auto">
              <a:spcBef>
                <a:spcPts val="0"/>
              </a:spcBef>
              <a:spcAft>
                <a:spcPts val="0"/>
              </a:spcAft>
              <a:defRPr/>
            </a:pPr>
            <a:endParaRPr lang="en-GB" sz="1800" b="0" dirty="0">
              <a:latin typeface="+mn-lt"/>
            </a:endParaRPr>
          </a:p>
        </p:txBody>
      </p:sp>
      <p:sp>
        <p:nvSpPr>
          <p:cNvPr id="244744" name="Rectangle 8"/>
          <p:cNvSpPr>
            <a:spLocks noGrp="1" noChangeArrowheads="1"/>
          </p:cNvSpPr>
          <p:nvPr>
            <p:ph type="sldNum" sz="quarter" idx="4"/>
          </p:nvPr>
        </p:nvSpPr>
        <p:spPr bwMode="auto">
          <a:xfrm>
            <a:off x="7315200" y="6499225"/>
            <a:ext cx="1371600" cy="328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000" b="0">
                <a:solidFill>
                  <a:schemeClr val="bg2"/>
                </a:solidFill>
                <a:latin typeface="+mn-lt"/>
              </a:defRPr>
            </a:lvl1pPr>
          </a:lstStyle>
          <a:p>
            <a:pPr>
              <a:defRPr/>
            </a:pPr>
            <a:fld id="{30B25A55-52BC-417C-8AD9-8DC4823431A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812" r:id="rId1"/>
    <p:sldLayoutId id="2147483811" r:id="rId2"/>
    <p:sldLayoutId id="2147483810" r:id="rId3"/>
    <p:sldLayoutId id="2147483809" r:id="rId4"/>
    <p:sldLayoutId id="2147483808" r:id="rId5"/>
    <p:sldLayoutId id="2147483807" r:id="rId6"/>
    <p:sldLayoutId id="2147483806" r:id="rId7"/>
    <p:sldLayoutId id="2147483805" r:id="rId8"/>
    <p:sldLayoutId id="2147483804" r:id="rId9"/>
    <p:sldLayoutId id="2147483803" r:id="rId10"/>
    <p:sldLayoutId id="2147483802" r:id="rId11"/>
  </p:sldLayoutIdLst>
  <p:hf hdr="0" ftr="0" dt="0"/>
  <p:txStyles>
    <p:titleStyle>
      <a:lvl1pPr algn="l" rtl="0" eaLnBrk="0" fontAlgn="base" hangingPunct="0">
        <a:spcBef>
          <a:spcPct val="0"/>
        </a:spcBef>
        <a:spcAft>
          <a:spcPct val="0"/>
        </a:spcAft>
        <a:defRPr sz="2800">
          <a:solidFill>
            <a:srgbClr val="FF9218"/>
          </a:solidFill>
          <a:latin typeface="+mj-lt"/>
          <a:ea typeface="+mj-ea"/>
          <a:cs typeface="+mj-cs"/>
        </a:defRPr>
      </a:lvl1pPr>
      <a:lvl2pPr algn="l" rtl="0" eaLnBrk="0" fontAlgn="base" hangingPunct="0">
        <a:spcBef>
          <a:spcPct val="0"/>
        </a:spcBef>
        <a:spcAft>
          <a:spcPct val="0"/>
        </a:spcAft>
        <a:defRPr sz="2800">
          <a:solidFill>
            <a:srgbClr val="FF9218"/>
          </a:solidFill>
          <a:latin typeface="Arial Narrow" pitchFamily="34" charset="0"/>
        </a:defRPr>
      </a:lvl2pPr>
      <a:lvl3pPr algn="l" rtl="0" eaLnBrk="0" fontAlgn="base" hangingPunct="0">
        <a:spcBef>
          <a:spcPct val="0"/>
        </a:spcBef>
        <a:spcAft>
          <a:spcPct val="0"/>
        </a:spcAft>
        <a:defRPr sz="2800">
          <a:solidFill>
            <a:srgbClr val="FF9218"/>
          </a:solidFill>
          <a:latin typeface="Arial Narrow" pitchFamily="34" charset="0"/>
        </a:defRPr>
      </a:lvl3pPr>
      <a:lvl4pPr algn="l" rtl="0" eaLnBrk="0" fontAlgn="base" hangingPunct="0">
        <a:spcBef>
          <a:spcPct val="0"/>
        </a:spcBef>
        <a:spcAft>
          <a:spcPct val="0"/>
        </a:spcAft>
        <a:defRPr sz="2800">
          <a:solidFill>
            <a:srgbClr val="FF9218"/>
          </a:solidFill>
          <a:latin typeface="Arial Narrow" pitchFamily="34" charset="0"/>
        </a:defRPr>
      </a:lvl4pPr>
      <a:lvl5pPr algn="l" rtl="0" eaLnBrk="0" fontAlgn="base" hangingPunct="0">
        <a:spcBef>
          <a:spcPct val="0"/>
        </a:spcBef>
        <a:spcAft>
          <a:spcPct val="0"/>
        </a:spcAft>
        <a:defRPr sz="2800">
          <a:solidFill>
            <a:srgbClr val="FF9218"/>
          </a:solidFill>
          <a:latin typeface="Arial Narrow" pitchFamily="34" charset="0"/>
        </a:defRPr>
      </a:lvl5pPr>
      <a:lvl6pPr marL="457200" algn="l" rtl="0" fontAlgn="base">
        <a:spcBef>
          <a:spcPct val="0"/>
        </a:spcBef>
        <a:spcAft>
          <a:spcPct val="0"/>
        </a:spcAft>
        <a:defRPr sz="2800">
          <a:solidFill>
            <a:srgbClr val="FF9218"/>
          </a:solidFill>
          <a:latin typeface="Arial Narrow" pitchFamily="34" charset="0"/>
        </a:defRPr>
      </a:lvl6pPr>
      <a:lvl7pPr marL="914400" algn="l" rtl="0" fontAlgn="base">
        <a:spcBef>
          <a:spcPct val="0"/>
        </a:spcBef>
        <a:spcAft>
          <a:spcPct val="0"/>
        </a:spcAft>
        <a:defRPr sz="2800">
          <a:solidFill>
            <a:srgbClr val="FF9218"/>
          </a:solidFill>
          <a:latin typeface="Arial Narrow" pitchFamily="34" charset="0"/>
        </a:defRPr>
      </a:lvl7pPr>
      <a:lvl8pPr marL="1371600" algn="l" rtl="0" fontAlgn="base">
        <a:spcBef>
          <a:spcPct val="0"/>
        </a:spcBef>
        <a:spcAft>
          <a:spcPct val="0"/>
        </a:spcAft>
        <a:defRPr sz="2800">
          <a:solidFill>
            <a:srgbClr val="FF9218"/>
          </a:solidFill>
          <a:latin typeface="Arial Narrow" pitchFamily="34" charset="0"/>
        </a:defRPr>
      </a:lvl8pPr>
      <a:lvl9pPr marL="1828800" algn="l" rtl="0" fontAlgn="base">
        <a:spcBef>
          <a:spcPct val="0"/>
        </a:spcBef>
        <a:spcAft>
          <a:spcPct val="0"/>
        </a:spcAft>
        <a:defRPr sz="2800">
          <a:solidFill>
            <a:srgbClr val="FF9218"/>
          </a:solidFill>
          <a:latin typeface="Arial Narrow" pitchFamily="34" charset="0"/>
        </a:defRPr>
      </a:lvl9pPr>
    </p:titleStyle>
    <p:bodyStyle>
      <a:lvl1pPr marL="342900" indent="-342900" algn="l" rtl="0" eaLnBrk="0" fontAlgn="base" hangingPunct="0">
        <a:spcBef>
          <a:spcPct val="20000"/>
        </a:spcBef>
        <a:spcAft>
          <a:spcPct val="0"/>
        </a:spcAft>
        <a:buClr>
          <a:srgbClr val="000066"/>
        </a:buClr>
        <a:buSzPct val="75000"/>
        <a:buFont typeface="Wingdings" pitchFamily="2" charset="2"/>
        <a:buChar char="§"/>
        <a:defRPr sz="3200">
          <a:solidFill>
            <a:srgbClr val="32323D"/>
          </a:solidFill>
          <a:latin typeface="+mn-lt"/>
          <a:ea typeface="+mn-ea"/>
          <a:cs typeface="+mn-cs"/>
        </a:defRPr>
      </a:lvl1pPr>
      <a:lvl2pPr marL="742950" indent="-285750" algn="l" rtl="0" eaLnBrk="0" fontAlgn="base" hangingPunct="0">
        <a:spcBef>
          <a:spcPct val="20000"/>
        </a:spcBef>
        <a:spcAft>
          <a:spcPct val="0"/>
        </a:spcAft>
        <a:buClr>
          <a:srgbClr val="000066"/>
        </a:buClr>
        <a:buSzPct val="75000"/>
        <a:buFont typeface="Wingdings" pitchFamily="2" charset="2"/>
        <a:buChar char="§"/>
        <a:defRPr sz="2800">
          <a:solidFill>
            <a:srgbClr val="32323D"/>
          </a:solidFill>
          <a:latin typeface="+mn-lt"/>
        </a:defRPr>
      </a:lvl2pPr>
      <a:lvl3pPr marL="1143000" indent="-228600" algn="l" rtl="0" eaLnBrk="0" fontAlgn="base" hangingPunct="0">
        <a:spcBef>
          <a:spcPct val="20000"/>
        </a:spcBef>
        <a:spcAft>
          <a:spcPct val="0"/>
        </a:spcAft>
        <a:buClr>
          <a:srgbClr val="000066"/>
        </a:buClr>
        <a:buSzPct val="75000"/>
        <a:buFont typeface="Wingdings" pitchFamily="2" charset="2"/>
        <a:buChar char="§"/>
        <a:defRPr sz="2400">
          <a:solidFill>
            <a:srgbClr val="32323D"/>
          </a:solidFill>
          <a:latin typeface="+mn-lt"/>
        </a:defRPr>
      </a:lvl3pPr>
      <a:lvl4pPr marL="1600200" indent="-228600" algn="l" rtl="0" eaLnBrk="0" fontAlgn="base" hangingPunct="0">
        <a:spcBef>
          <a:spcPct val="20000"/>
        </a:spcBef>
        <a:spcAft>
          <a:spcPct val="0"/>
        </a:spcAft>
        <a:buClr>
          <a:srgbClr val="000066"/>
        </a:buClr>
        <a:buSzPct val="75000"/>
        <a:buFont typeface="Wingdings" pitchFamily="2" charset="2"/>
        <a:buChar char="§"/>
        <a:defRPr sz="2000">
          <a:solidFill>
            <a:srgbClr val="32323D"/>
          </a:solidFill>
          <a:latin typeface="+mn-lt"/>
        </a:defRPr>
      </a:lvl4pPr>
      <a:lvl5pPr marL="2057400" indent="-228600" algn="l" rtl="0" eaLnBrk="0" fontAlgn="base" hangingPunct="0">
        <a:spcBef>
          <a:spcPct val="20000"/>
        </a:spcBef>
        <a:spcAft>
          <a:spcPct val="0"/>
        </a:spcAft>
        <a:buClr>
          <a:srgbClr val="000066"/>
        </a:buClr>
        <a:buSzPct val="75000"/>
        <a:buFont typeface="Wingdings" pitchFamily="2" charset="2"/>
        <a:buChar char="§"/>
        <a:defRPr sz="2000">
          <a:solidFill>
            <a:srgbClr val="32323D"/>
          </a:solidFill>
          <a:latin typeface="+mn-lt"/>
        </a:defRPr>
      </a:lvl5pPr>
      <a:lvl6pPr marL="2514600" indent="-228600" algn="l" rtl="0" fontAlgn="base">
        <a:spcBef>
          <a:spcPct val="20000"/>
        </a:spcBef>
        <a:spcAft>
          <a:spcPct val="0"/>
        </a:spcAft>
        <a:buClr>
          <a:srgbClr val="000066"/>
        </a:buClr>
        <a:buSzPct val="75000"/>
        <a:buFont typeface="Wingdings" pitchFamily="2" charset="2"/>
        <a:buChar char="§"/>
        <a:defRPr sz="2000">
          <a:solidFill>
            <a:srgbClr val="32323D"/>
          </a:solidFill>
          <a:latin typeface="+mn-lt"/>
        </a:defRPr>
      </a:lvl6pPr>
      <a:lvl7pPr marL="2971800" indent="-228600" algn="l" rtl="0" fontAlgn="base">
        <a:spcBef>
          <a:spcPct val="20000"/>
        </a:spcBef>
        <a:spcAft>
          <a:spcPct val="0"/>
        </a:spcAft>
        <a:buClr>
          <a:srgbClr val="000066"/>
        </a:buClr>
        <a:buSzPct val="75000"/>
        <a:buFont typeface="Wingdings" pitchFamily="2" charset="2"/>
        <a:buChar char="§"/>
        <a:defRPr sz="2000">
          <a:solidFill>
            <a:srgbClr val="32323D"/>
          </a:solidFill>
          <a:latin typeface="+mn-lt"/>
        </a:defRPr>
      </a:lvl7pPr>
      <a:lvl8pPr marL="3429000" indent="-228600" algn="l" rtl="0" fontAlgn="base">
        <a:spcBef>
          <a:spcPct val="20000"/>
        </a:spcBef>
        <a:spcAft>
          <a:spcPct val="0"/>
        </a:spcAft>
        <a:buClr>
          <a:srgbClr val="000066"/>
        </a:buClr>
        <a:buSzPct val="75000"/>
        <a:buFont typeface="Wingdings" pitchFamily="2" charset="2"/>
        <a:buChar char="§"/>
        <a:defRPr sz="2000">
          <a:solidFill>
            <a:srgbClr val="32323D"/>
          </a:solidFill>
          <a:latin typeface="+mn-lt"/>
        </a:defRPr>
      </a:lvl8pPr>
      <a:lvl9pPr marL="3886200" indent="-228600" algn="l" rtl="0" fontAlgn="base">
        <a:spcBef>
          <a:spcPct val="20000"/>
        </a:spcBef>
        <a:spcAft>
          <a:spcPct val="0"/>
        </a:spcAft>
        <a:buClr>
          <a:srgbClr val="000066"/>
        </a:buClr>
        <a:buSzPct val="75000"/>
        <a:buFont typeface="Wingdings" pitchFamily="2" charset="2"/>
        <a:buChar char="§"/>
        <a:defRPr sz="2000">
          <a:solidFill>
            <a:srgbClr val="32323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304800" y="533400"/>
            <a:ext cx="7620000" cy="6858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GB" smtClean="0"/>
              <a:t>Click to edit Master title style</a:t>
            </a:r>
          </a:p>
        </p:txBody>
      </p:sp>
      <p:sp>
        <p:nvSpPr>
          <p:cNvPr id="35843" name="Rectangle 3"/>
          <p:cNvSpPr>
            <a:spLocks noGrp="1" noChangeArrowheads="1"/>
          </p:cNvSpPr>
          <p:nvPr>
            <p:ph type="body" idx="1"/>
          </p:nvPr>
        </p:nvSpPr>
        <p:spPr bwMode="auto">
          <a:xfrm>
            <a:off x="762000" y="1066800"/>
            <a:ext cx="7620000" cy="4343400"/>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822" r:id="rId1"/>
  </p:sldLayoutIdLst>
  <p:hf hdr="0" ftr="0" dt="0"/>
  <p:txStyles>
    <p:titleStyle>
      <a:lvl1pPr algn="l" rtl="0" eaLnBrk="0" fontAlgn="base" hangingPunct="0">
        <a:lnSpc>
          <a:spcPct val="90000"/>
        </a:lnSpc>
        <a:spcBef>
          <a:spcPct val="0"/>
        </a:spcBef>
        <a:spcAft>
          <a:spcPct val="0"/>
        </a:spcAft>
        <a:defRPr sz="2800">
          <a:solidFill>
            <a:srgbClr val="FF9900"/>
          </a:solidFill>
          <a:latin typeface="Arial" charset="0"/>
          <a:ea typeface="+mj-ea"/>
          <a:cs typeface="+mj-cs"/>
        </a:defRPr>
      </a:lvl1pPr>
      <a:lvl2pPr algn="l" rtl="0" eaLnBrk="0" fontAlgn="base" hangingPunct="0">
        <a:lnSpc>
          <a:spcPct val="90000"/>
        </a:lnSpc>
        <a:spcBef>
          <a:spcPct val="0"/>
        </a:spcBef>
        <a:spcAft>
          <a:spcPct val="0"/>
        </a:spcAft>
        <a:defRPr sz="2800">
          <a:solidFill>
            <a:srgbClr val="FF9900"/>
          </a:solidFill>
          <a:latin typeface="Arial" charset="0"/>
        </a:defRPr>
      </a:lvl2pPr>
      <a:lvl3pPr algn="l" rtl="0" eaLnBrk="0" fontAlgn="base" hangingPunct="0">
        <a:lnSpc>
          <a:spcPct val="90000"/>
        </a:lnSpc>
        <a:spcBef>
          <a:spcPct val="0"/>
        </a:spcBef>
        <a:spcAft>
          <a:spcPct val="0"/>
        </a:spcAft>
        <a:defRPr sz="2800">
          <a:solidFill>
            <a:srgbClr val="FF9900"/>
          </a:solidFill>
          <a:latin typeface="Arial" charset="0"/>
        </a:defRPr>
      </a:lvl3pPr>
      <a:lvl4pPr algn="l" rtl="0" eaLnBrk="0" fontAlgn="base" hangingPunct="0">
        <a:lnSpc>
          <a:spcPct val="90000"/>
        </a:lnSpc>
        <a:spcBef>
          <a:spcPct val="0"/>
        </a:spcBef>
        <a:spcAft>
          <a:spcPct val="0"/>
        </a:spcAft>
        <a:defRPr sz="2800">
          <a:solidFill>
            <a:srgbClr val="FF9900"/>
          </a:solidFill>
          <a:latin typeface="Arial" charset="0"/>
        </a:defRPr>
      </a:lvl4pPr>
      <a:lvl5pPr algn="l" rtl="0" eaLnBrk="0" fontAlgn="base" hangingPunct="0">
        <a:lnSpc>
          <a:spcPct val="90000"/>
        </a:lnSpc>
        <a:spcBef>
          <a:spcPct val="0"/>
        </a:spcBef>
        <a:spcAft>
          <a:spcPct val="0"/>
        </a:spcAft>
        <a:defRPr sz="2800">
          <a:solidFill>
            <a:srgbClr val="FF9900"/>
          </a:solidFill>
          <a:latin typeface="Arial" charset="0"/>
        </a:defRPr>
      </a:lvl5pPr>
      <a:lvl6pPr marL="457200" algn="l" rtl="0" fontAlgn="base">
        <a:lnSpc>
          <a:spcPct val="90000"/>
        </a:lnSpc>
        <a:spcBef>
          <a:spcPct val="0"/>
        </a:spcBef>
        <a:spcAft>
          <a:spcPct val="0"/>
        </a:spcAft>
        <a:defRPr sz="2800">
          <a:solidFill>
            <a:srgbClr val="FF9900"/>
          </a:solidFill>
          <a:latin typeface="Arial Narrow" pitchFamily="34" charset="0"/>
        </a:defRPr>
      </a:lvl6pPr>
      <a:lvl7pPr marL="914400" algn="l" rtl="0" fontAlgn="base">
        <a:lnSpc>
          <a:spcPct val="90000"/>
        </a:lnSpc>
        <a:spcBef>
          <a:spcPct val="0"/>
        </a:spcBef>
        <a:spcAft>
          <a:spcPct val="0"/>
        </a:spcAft>
        <a:defRPr sz="2800">
          <a:solidFill>
            <a:srgbClr val="FF9900"/>
          </a:solidFill>
          <a:latin typeface="Arial Narrow" pitchFamily="34" charset="0"/>
        </a:defRPr>
      </a:lvl7pPr>
      <a:lvl8pPr marL="1371600" algn="l" rtl="0" fontAlgn="base">
        <a:lnSpc>
          <a:spcPct val="90000"/>
        </a:lnSpc>
        <a:spcBef>
          <a:spcPct val="0"/>
        </a:spcBef>
        <a:spcAft>
          <a:spcPct val="0"/>
        </a:spcAft>
        <a:defRPr sz="2800">
          <a:solidFill>
            <a:srgbClr val="FF9900"/>
          </a:solidFill>
          <a:latin typeface="Arial Narrow" pitchFamily="34" charset="0"/>
        </a:defRPr>
      </a:lvl8pPr>
      <a:lvl9pPr marL="1828800" algn="l" rtl="0" fontAlgn="base">
        <a:lnSpc>
          <a:spcPct val="90000"/>
        </a:lnSpc>
        <a:spcBef>
          <a:spcPct val="0"/>
        </a:spcBef>
        <a:spcAft>
          <a:spcPct val="0"/>
        </a:spcAft>
        <a:defRPr sz="2800">
          <a:solidFill>
            <a:srgbClr val="FF9900"/>
          </a:solidFill>
          <a:latin typeface="Arial Narrow" pitchFamily="34" charset="0"/>
        </a:defRPr>
      </a:lvl9pPr>
    </p:titleStyle>
    <p:bodyStyle>
      <a:lvl1pPr marL="285750" indent="-285750" algn="l" rtl="0" eaLnBrk="0" fontAlgn="base" hangingPunct="0">
        <a:lnSpc>
          <a:spcPct val="85000"/>
        </a:lnSpc>
        <a:spcBef>
          <a:spcPct val="35000"/>
        </a:spcBef>
        <a:spcAft>
          <a:spcPct val="0"/>
        </a:spcAft>
        <a:buClr>
          <a:srgbClr val="FF9900"/>
        </a:buClr>
        <a:buSzPct val="70000"/>
        <a:buFont typeface="Wingdings" pitchFamily="2" charset="2"/>
        <a:buChar char="§"/>
        <a:defRPr sz="2800">
          <a:solidFill>
            <a:srgbClr val="333333"/>
          </a:solidFill>
          <a:latin typeface="Arial" charset="0"/>
          <a:ea typeface="+mn-ea"/>
          <a:cs typeface="+mn-cs"/>
        </a:defRPr>
      </a:lvl1pPr>
      <a:lvl2pPr marL="742950" indent="-285750" algn="l" rtl="0" eaLnBrk="0" fontAlgn="base" hangingPunct="0">
        <a:lnSpc>
          <a:spcPct val="85000"/>
        </a:lnSpc>
        <a:spcBef>
          <a:spcPct val="30000"/>
        </a:spcBef>
        <a:spcAft>
          <a:spcPct val="0"/>
        </a:spcAft>
        <a:buClr>
          <a:srgbClr val="FF9900"/>
        </a:buClr>
        <a:buSzPct val="70000"/>
        <a:buFont typeface="Wingdings" pitchFamily="2" charset="2"/>
        <a:buChar char="§"/>
        <a:defRPr sz="2400">
          <a:solidFill>
            <a:srgbClr val="333333"/>
          </a:solidFill>
          <a:latin typeface="Arial" charset="0"/>
        </a:defRPr>
      </a:lvl2pPr>
      <a:lvl3pPr marL="1143000" indent="-228600" algn="l" rtl="0" eaLnBrk="0" fontAlgn="base" hangingPunct="0">
        <a:lnSpc>
          <a:spcPct val="85000"/>
        </a:lnSpc>
        <a:spcBef>
          <a:spcPct val="40000"/>
        </a:spcBef>
        <a:spcAft>
          <a:spcPct val="0"/>
        </a:spcAft>
        <a:buClr>
          <a:srgbClr val="FF9900"/>
        </a:buClr>
        <a:buSzPct val="70000"/>
        <a:buChar char="»"/>
        <a:defRPr sz="2000">
          <a:solidFill>
            <a:srgbClr val="333333"/>
          </a:solidFill>
          <a:latin typeface="Arial" charset="0"/>
        </a:defRPr>
      </a:lvl3pPr>
      <a:lvl4pPr marL="1600200" indent="-228600" algn="l" rtl="0" eaLnBrk="0" fontAlgn="base" hangingPunct="0">
        <a:lnSpc>
          <a:spcPct val="85000"/>
        </a:lnSpc>
        <a:spcBef>
          <a:spcPct val="40000"/>
        </a:spcBef>
        <a:spcAft>
          <a:spcPct val="0"/>
        </a:spcAft>
        <a:buClr>
          <a:srgbClr val="FF9900"/>
        </a:buClr>
        <a:buSzPct val="70000"/>
        <a:buFont typeface="Wingdings" pitchFamily="2" charset="2"/>
        <a:buChar char="§"/>
        <a:defRPr sz="2000">
          <a:solidFill>
            <a:srgbClr val="333333"/>
          </a:solidFill>
          <a:latin typeface="Arial" charset="0"/>
        </a:defRPr>
      </a:lvl4pPr>
      <a:lvl5pPr marL="2057400" indent="-228600" algn="l" rtl="0" eaLnBrk="0" fontAlgn="base" hangingPunct="0">
        <a:lnSpc>
          <a:spcPct val="85000"/>
        </a:lnSpc>
        <a:spcBef>
          <a:spcPct val="40000"/>
        </a:spcBef>
        <a:spcAft>
          <a:spcPct val="0"/>
        </a:spcAft>
        <a:buClr>
          <a:srgbClr val="FF9900"/>
        </a:buClr>
        <a:buSzPct val="70000"/>
        <a:buChar char="»"/>
        <a:defRPr sz="2000">
          <a:solidFill>
            <a:srgbClr val="333333"/>
          </a:solidFill>
          <a:latin typeface="Arial" charset="0"/>
        </a:defRPr>
      </a:lvl5pPr>
      <a:lvl6pPr marL="2514600" indent="-228600" algn="l" rtl="0" fontAlgn="base">
        <a:lnSpc>
          <a:spcPct val="85000"/>
        </a:lnSpc>
        <a:spcBef>
          <a:spcPct val="40000"/>
        </a:spcBef>
        <a:spcAft>
          <a:spcPct val="0"/>
        </a:spcAft>
        <a:buClr>
          <a:srgbClr val="FF9900"/>
        </a:buClr>
        <a:buSzPct val="70000"/>
        <a:buChar char="»"/>
        <a:defRPr>
          <a:solidFill>
            <a:srgbClr val="333333"/>
          </a:solidFill>
          <a:latin typeface="+mn-lt"/>
        </a:defRPr>
      </a:lvl6pPr>
      <a:lvl7pPr marL="2971800" indent="-228600" algn="l" rtl="0" fontAlgn="base">
        <a:lnSpc>
          <a:spcPct val="85000"/>
        </a:lnSpc>
        <a:spcBef>
          <a:spcPct val="40000"/>
        </a:spcBef>
        <a:spcAft>
          <a:spcPct val="0"/>
        </a:spcAft>
        <a:buClr>
          <a:srgbClr val="FF9900"/>
        </a:buClr>
        <a:buSzPct val="70000"/>
        <a:buChar char="»"/>
        <a:defRPr>
          <a:solidFill>
            <a:srgbClr val="333333"/>
          </a:solidFill>
          <a:latin typeface="+mn-lt"/>
        </a:defRPr>
      </a:lvl7pPr>
      <a:lvl8pPr marL="3429000" indent="-228600" algn="l" rtl="0" fontAlgn="base">
        <a:lnSpc>
          <a:spcPct val="85000"/>
        </a:lnSpc>
        <a:spcBef>
          <a:spcPct val="40000"/>
        </a:spcBef>
        <a:spcAft>
          <a:spcPct val="0"/>
        </a:spcAft>
        <a:buClr>
          <a:srgbClr val="FF9900"/>
        </a:buClr>
        <a:buSzPct val="70000"/>
        <a:buChar char="»"/>
        <a:defRPr>
          <a:solidFill>
            <a:srgbClr val="333333"/>
          </a:solidFill>
          <a:latin typeface="+mn-lt"/>
        </a:defRPr>
      </a:lvl8pPr>
      <a:lvl9pPr marL="3886200" indent="-228600" algn="l" rtl="0" fontAlgn="base">
        <a:lnSpc>
          <a:spcPct val="85000"/>
        </a:lnSpc>
        <a:spcBef>
          <a:spcPct val="40000"/>
        </a:spcBef>
        <a:spcAft>
          <a:spcPct val="0"/>
        </a:spcAft>
        <a:buClr>
          <a:srgbClr val="FF9900"/>
        </a:buClr>
        <a:buSzPct val="70000"/>
        <a:buChar char="»"/>
        <a:defRPr>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notesSlide" Target="../notesSlides/notesSlide10.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slideLayout" Target="../slideLayouts/slideLayout9.xml"/><Relationship Id="rId2" Type="http://schemas.openxmlformats.org/officeDocument/2006/relationships/tags" Target="../tags/tag120.xml"/><Relationship Id="rId1" Type="http://schemas.openxmlformats.org/officeDocument/2006/relationships/vmlDrawing" Target="../drawings/vmlDrawing8.v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5" Type="http://schemas.openxmlformats.org/officeDocument/2006/relationships/oleObject" Target="../embeddings/oleObject10.bin"/><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8" Type="http://schemas.openxmlformats.org/officeDocument/2006/relationships/tags" Target="../tags/tag136.xml"/><Relationship Id="rId13" Type="http://schemas.openxmlformats.org/officeDocument/2006/relationships/tags" Target="../tags/tag141.xml"/><Relationship Id="rId18" Type="http://schemas.openxmlformats.org/officeDocument/2006/relationships/slideLayout" Target="../slideLayouts/slideLayout9.xml"/><Relationship Id="rId3" Type="http://schemas.openxmlformats.org/officeDocument/2006/relationships/tags" Target="../tags/tag131.xml"/><Relationship Id="rId21" Type="http://schemas.openxmlformats.org/officeDocument/2006/relationships/oleObject" Target="../embeddings/oleObject12.bin"/><Relationship Id="rId7" Type="http://schemas.openxmlformats.org/officeDocument/2006/relationships/tags" Target="../tags/tag135.xml"/><Relationship Id="rId12" Type="http://schemas.openxmlformats.org/officeDocument/2006/relationships/tags" Target="../tags/tag140.xml"/><Relationship Id="rId17" Type="http://schemas.openxmlformats.org/officeDocument/2006/relationships/tags" Target="../tags/tag145.xml"/><Relationship Id="rId2" Type="http://schemas.openxmlformats.org/officeDocument/2006/relationships/tags" Target="../tags/tag130.xml"/><Relationship Id="rId16" Type="http://schemas.openxmlformats.org/officeDocument/2006/relationships/tags" Target="../tags/tag144.xml"/><Relationship Id="rId20" Type="http://schemas.openxmlformats.org/officeDocument/2006/relationships/oleObject" Target="../embeddings/oleObject11.bin"/><Relationship Id="rId1" Type="http://schemas.openxmlformats.org/officeDocument/2006/relationships/vmlDrawing" Target="../drawings/vmlDrawing9.vml"/><Relationship Id="rId6" Type="http://schemas.openxmlformats.org/officeDocument/2006/relationships/tags" Target="../tags/tag134.xml"/><Relationship Id="rId11" Type="http://schemas.openxmlformats.org/officeDocument/2006/relationships/tags" Target="../tags/tag139.xml"/><Relationship Id="rId5" Type="http://schemas.openxmlformats.org/officeDocument/2006/relationships/tags" Target="../tags/tag133.xml"/><Relationship Id="rId15" Type="http://schemas.openxmlformats.org/officeDocument/2006/relationships/tags" Target="../tags/tag143.xml"/><Relationship Id="rId10" Type="http://schemas.openxmlformats.org/officeDocument/2006/relationships/tags" Target="../tags/tag138.xml"/><Relationship Id="rId19" Type="http://schemas.openxmlformats.org/officeDocument/2006/relationships/notesSlide" Target="../notesSlides/notesSlide11.xml"/><Relationship Id="rId4" Type="http://schemas.openxmlformats.org/officeDocument/2006/relationships/tags" Target="../tags/tag132.xml"/><Relationship Id="rId9" Type="http://schemas.openxmlformats.org/officeDocument/2006/relationships/tags" Target="../tags/tag137.xml"/><Relationship Id="rId14" Type="http://schemas.openxmlformats.org/officeDocument/2006/relationships/tags" Target="../tags/tag14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147.xml"/><Relationship Id="rId7" Type="http://schemas.openxmlformats.org/officeDocument/2006/relationships/slideLayout" Target="../slideLayouts/slideLayout8.xml"/><Relationship Id="rId2" Type="http://schemas.openxmlformats.org/officeDocument/2006/relationships/tags" Target="../tags/tag146.xml"/><Relationship Id="rId1" Type="http://schemas.openxmlformats.org/officeDocument/2006/relationships/vmlDrawing" Target="../drawings/vmlDrawing10.vml"/><Relationship Id="rId6" Type="http://schemas.openxmlformats.org/officeDocument/2006/relationships/tags" Target="../tags/tag150.xml"/><Relationship Id="rId5" Type="http://schemas.openxmlformats.org/officeDocument/2006/relationships/tags" Target="../tags/tag149.xml"/><Relationship Id="rId10" Type="http://schemas.openxmlformats.org/officeDocument/2006/relationships/image" Target="../media/image6.jpeg"/><Relationship Id="rId4" Type="http://schemas.openxmlformats.org/officeDocument/2006/relationships/tags" Target="../tags/tag148.xml"/><Relationship Id="rId9"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4.png"/><Relationship Id="rId11" Type="http://schemas.openxmlformats.org/officeDocument/2006/relationships/image" Target="../media/image18.jpeg"/><Relationship Id="rId5" Type="http://schemas.openxmlformats.org/officeDocument/2006/relationships/image" Target="../media/image13.jpeg"/><Relationship Id="rId10" Type="http://schemas.openxmlformats.org/officeDocument/2006/relationships/hyperlink" Target="http://veganwinestore.com/yahoo_site_admin/assets/images/southafrica_flag.154110657_std.jpg" TargetMode="External"/><Relationship Id="rId4" Type="http://schemas.openxmlformats.org/officeDocument/2006/relationships/image" Target="../media/image12.png"/><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15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tags" Target="../tags/tag163.xml"/><Relationship Id="rId18" Type="http://schemas.openxmlformats.org/officeDocument/2006/relationships/tags" Target="../tags/tag168.xml"/><Relationship Id="rId26" Type="http://schemas.openxmlformats.org/officeDocument/2006/relationships/oleObject" Target="../embeddings/oleObject15.bin"/><Relationship Id="rId3" Type="http://schemas.openxmlformats.org/officeDocument/2006/relationships/tags" Target="../tags/tag153.xml"/><Relationship Id="rId21" Type="http://schemas.openxmlformats.org/officeDocument/2006/relationships/tags" Target="../tags/tag171.xml"/><Relationship Id="rId7" Type="http://schemas.openxmlformats.org/officeDocument/2006/relationships/tags" Target="../tags/tag157.xml"/><Relationship Id="rId12" Type="http://schemas.openxmlformats.org/officeDocument/2006/relationships/tags" Target="../tags/tag162.xml"/><Relationship Id="rId17" Type="http://schemas.openxmlformats.org/officeDocument/2006/relationships/tags" Target="../tags/tag167.xml"/><Relationship Id="rId25" Type="http://schemas.openxmlformats.org/officeDocument/2006/relationships/oleObject" Target="../embeddings/oleObject14.bin"/><Relationship Id="rId2" Type="http://schemas.openxmlformats.org/officeDocument/2006/relationships/tags" Target="../tags/tag152.xml"/><Relationship Id="rId16" Type="http://schemas.openxmlformats.org/officeDocument/2006/relationships/tags" Target="../tags/tag166.xml"/><Relationship Id="rId20" Type="http://schemas.openxmlformats.org/officeDocument/2006/relationships/tags" Target="../tags/tag170.xml"/><Relationship Id="rId1" Type="http://schemas.openxmlformats.org/officeDocument/2006/relationships/vmlDrawing" Target="../drawings/vmlDrawing11.vml"/><Relationship Id="rId6" Type="http://schemas.openxmlformats.org/officeDocument/2006/relationships/tags" Target="../tags/tag156.xml"/><Relationship Id="rId11" Type="http://schemas.openxmlformats.org/officeDocument/2006/relationships/tags" Target="../tags/tag161.xml"/><Relationship Id="rId24" Type="http://schemas.openxmlformats.org/officeDocument/2006/relationships/notesSlide" Target="../notesSlides/notesSlide16.xml"/><Relationship Id="rId5" Type="http://schemas.openxmlformats.org/officeDocument/2006/relationships/tags" Target="../tags/tag155.xml"/><Relationship Id="rId15" Type="http://schemas.openxmlformats.org/officeDocument/2006/relationships/tags" Target="../tags/tag165.xml"/><Relationship Id="rId23" Type="http://schemas.openxmlformats.org/officeDocument/2006/relationships/slideLayout" Target="../slideLayouts/slideLayout8.xml"/><Relationship Id="rId10" Type="http://schemas.openxmlformats.org/officeDocument/2006/relationships/tags" Target="../tags/tag160.xml"/><Relationship Id="rId19" Type="http://schemas.openxmlformats.org/officeDocument/2006/relationships/tags" Target="../tags/tag169.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tags" Target="../tags/tag164.xml"/><Relationship Id="rId22" Type="http://schemas.openxmlformats.org/officeDocument/2006/relationships/tags" Target="../tags/tag172.xml"/></Relationships>
</file>

<file path=ppt/slides/_rels/slide17.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tags" Target="../tags/tag184.xml"/><Relationship Id="rId18" Type="http://schemas.openxmlformats.org/officeDocument/2006/relationships/tags" Target="../tags/tag189.xml"/><Relationship Id="rId3" Type="http://schemas.openxmlformats.org/officeDocument/2006/relationships/tags" Target="../tags/tag174.xml"/><Relationship Id="rId21" Type="http://schemas.openxmlformats.org/officeDocument/2006/relationships/tags" Target="../tags/tag192.xml"/><Relationship Id="rId7" Type="http://schemas.openxmlformats.org/officeDocument/2006/relationships/tags" Target="../tags/tag178.xml"/><Relationship Id="rId12" Type="http://schemas.openxmlformats.org/officeDocument/2006/relationships/tags" Target="../tags/tag183.xml"/><Relationship Id="rId17" Type="http://schemas.openxmlformats.org/officeDocument/2006/relationships/tags" Target="../tags/tag188.xml"/><Relationship Id="rId25" Type="http://schemas.openxmlformats.org/officeDocument/2006/relationships/oleObject" Target="../embeddings/oleObject17.bin"/><Relationship Id="rId2" Type="http://schemas.openxmlformats.org/officeDocument/2006/relationships/tags" Target="../tags/tag173.xml"/><Relationship Id="rId16" Type="http://schemas.openxmlformats.org/officeDocument/2006/relationships/tags" Target="../tags/tag187.xml"/><Relationship Id="rId20" Type="http://schemas.openxmlformats.org/officeDocument/2006/relationships/tags" Target="../tags/tag191.xml"/><Relationship Id="rId1" Type="http://schemas.openxmlformats.org/officeDocument/2006/relationships/vmlDrawing" Target="../drawings/vmlDrawing12.vml"/><Relationship Id="rId6" Type="http://schemas.openxmlformats.org/officeDocument/2006/relationships/tags" Target="../tags/tag177.xml"/><Relationship Id="rId11" Type="http://schemas.openxmlformats.org/officeDocument/2006/relationships/tags" Target="../tags/tag182.xml"/><Relationship Id="rId24" Type="http://schemas.openxmlformats.org/officeDocument/2006/relationships/oleObject" Target="../embeddings/oleObject16.bin"/><Relationship Id="rId5" Type="http://schemas.openxmlformats.org/officeDocument/2006/relationships/tags" Target="../tags/tag176.xml"/><Relationship Id="rId15" Type="http://schemas.openxmlformats.org/officeDocument/2006/relationships/tags" Target="../tags/tag186.xml"/><Relationship Id="rId23" Type="http://schemas.openxmlformats.org/officeDocument/2006/relationships/notesSlide" Target="../notesSlides/notesSlide17.xml"/><Relationship Id="rId10" Type="http://schemas.openxmlformats.org/officeDocument/2006/relationships/tags" Target="../tags/tag181.xml"/><Relationship Id="rId19" Type="http://schemas.openxmlformats.org/officeDocument/2006/relationships/tags" Target="../tags/tag190.xml"/><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tags" Target="../tags/tag185.xml"/><Relationship Id="rId22"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18" Type="http://schemas.openxmlformats.org/officeDocument/2006/relationships/tags" Target="../tags/tag209.xml"/><Relationship Id="rId26" Type="http://schemas.openxmlformats.org/officeDocument/2006/relationships/slideLayout" Target="../slideLayouts/slideLayout8.xml"/><Relationship Id="rId3" Type="http://schemas.openxmlformats.org/officeDocument/2006/relationships/tags" Target="../tags/tag194.xml"/><Relationship Id="rId21" Type="http://schemas.openxmlformats.org/officeDocument/2006/relationships/tags" Target="../tags/tag212.xml"/><Relationship Id="rId7" Type="http://schemas.openxmlformats.org/officeDocument/2006/relationships/tags" Target="../tags/tag198.xml"/><Relationship Id="rId12" Type="http://schemas.openxmlformats.org/officeDocument/2006/relationships/tags" Target="../tags/tag203.xml"/><Relationship Id="rId17" Type="http://schemas.openxmlformats.org/officeDocument/2006/relationships/tags" Target="../tags/tag208.xml"/><Relationship Id="rId25" Type="http://schemas.openxmlformats.org/officeDocument/2006/relationships/tags" Target="../tags/tag216.xml"/><Relationship Id="rId2" Type="http://schemas.openxmlformats.org/officeDocument/2006/relationships/tags" Target="../tags/tag193.xml"/><Relationship Id="rId16" Type="http://schemas.openxmlformats.org/officeDocument/2006/relationships/tags" Target="../tags/tag207.xml"/><Relationship Id="rId20" Type="http://schemas.openxmlformats.org/officeDocument/2006/relationships/tags" Target="../tags/tag211.xml"/><Relationship Id="rId29" Type="http://schemas.openxmlformats.org/officeDocument/2006/relationships/oleObject" Target="../embeddings/oleObject19.bin"/><Relationship Id="rId1" Type="http://schemas.openxmlformats.org/officeDocument/2006/relationships/vmlDrawing" Target="../drawings/vmlDrawing13.vml"/><Relationship Id="rId6" Type="http://schemas.openxmlformats.org/officeDocument/2006/relationships/tags" Target="../tags/tag197.xml"/><Relationship Id="rId11" Type="http://schemas.openxmlformats.org/officeDocument/2006/relationships/tags" Target="../tags/tag202.xml"/><Relationship Id="rId24" Type="http://schemas.openxmlformats.org/officeDocument/2006/relationships/tags" Target="../tags/tag215.xml"/><Relationship Id="rId5" Type="http://schemas.openxmlformats.org/officeDocument/2006/relationships/tags" Target="../tags/tag196.xml"/><Relationship Id="rId15" Type="http://schemas.openxmlformats.org/officeDocument/2006/relationships/tags" Target="../tags/tag206.xml"/><Relationship Id="rId23" Type="http://schemas.openxmlformats.org/officeDocument/2006/relationships/tags" Target="../tags/tag214.xml"/><Relationship Id="rId28" Type="http://schemas.openxmlformats.org/officeDocument/2006/relationships/oleObject" Target="../embeddings/oleObject18.bin"/><Relationship Id="rId10" Type="http://schemas.openxmlformats.org/officeDocument/2006/relationships/tags" Target="../tags/tag201.xml"/><Relationship Id="rId19" Type="http://schemas.openxmlformats.org/officeDocument/2006/relationships/tags" Target="../tags/tag210.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tags" Target="../tags/tag205.xml"/><Relationship Id="rId22" Type="http://schemas.openxmlformats.org/officeDocument/2006/relationships/tags" Target="../tags/tag213.xml"/><Relationship Id="rId27"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hyperlink" Target="http://veganwinestore.com/yahoo_site_admin/assets/images/southafrica_flag.154110657_std.jpg"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tags" Target="../tags/tag223.xml"/><Relationship Id="rId13" Type="http://schemas.openxmlformats.org/officeDocument/2006/relationships/tags" Target="../tags/tag228.xml"/><Relationship Id="rId18" Type="http://schemas.openxmlformats.org/officeDocument/2006/relationships/tags" Target="../tags/tag233.xml"/><Relationship Id="rId26" Type="http://schemas.openxmlformats.org/officeDocument/2006/relationships/slideLayout" Target="../slideLayouts/slideLayout9.xml"/><Relationship Id="rId3" Type="http://schemas.openxmlformats.org/officeDocument/2006/relationships/tags" Target="../tags/tag218.xml"/><Relationship Id="rId21" Type="http://schemas.openxmlformats.org/officeDocument/2006/relationships/tags" Target="../tags/tag236.xml"/><Relationship Id="rId7" Type="http://schemas.openxmlformats.org/officeDocument/2006/relationships/tags" Target="../tags/tag222.xml"/><Relationship Id="rId12" Type="http://schemas.openxmlformats.org/officeDocument/2006/relationships/tags" Target="../tags/tag227.xml"/><Relationship Id="rId17" Type="http://schemas.openxmlformats.org/officeDocument/2006/relationships/tags" Target="../tags/tag232.xml"/><Relationship Id="rId25" Type="http://schemas.openxmlformats.org/officeDocument/2006/relationships/tags" Target="../tags/tag240.xml"/><Relationship Id="rId2" Type="http://schemas.openxmlformats.org/officeDocument/2006/relationships/tags" Target="../tags/tag217.xml"/><Relationship Id="rId16" Type="http://schemas.openxmlformats.org/officeDocument/2006/relationships/tags" Target="../tags/tag231.xml"/><Relationship Id="rId20" Type="http://schemas.openxmlformats.org/officeDocument/2006/relationships/tags" Target="../tags/tag235.xml"/><Relationship Id="rId29" Type="http://schemas.openxmlformats.org/officeDocument/2006/relationships/oleObject" Target="../embeddings/oleObject21.bin"/><Relationship Id="rId1" Type="http://schemas.openxmlformats.org/officeDocument/2006/relationships/vmlDrawing" Target="../drawings/vmlDrawing14.vml"/><Relationship Id="rId6" Type="http://schemas.openxmlformats.org/officeDocument/2006/relationships/tags" Target="../tags/tag221.xml"/><Relationship Id="rId11" Type="http://schemas.openxmlformats.org/officeDocument/2006/relationships/tags" Target="../tags/tag226.xml"/><Relationship Id="rId24" Type="http://schemas.openxmlformats.org/officeDocument/2006/relationships/tags" Target="../tags/tag239.xml"/><Relationship Id="rId5" Type="http://schemas.openxmlformats.org/officeDocument/2006/relationships/tags" Target="../tags/tag220.xml"/><Relationship Id="rId15" Type="http://schemas.openxmlformats.org/officeDocument/2006/relationships/tags" Target="../tags/tag230.xml"/><Relationship Id="rId23" Type="http://schemas.openxmlformats.org/officeDocument/2006/relationships/tags" Target="../tags/tag238.xml"/><Relationship Id="rId28" Type="http://schemas.openxmlformats.org/officeDocument/2006/relationships/oleObject" Target="../embeddings/oleObject20.bin"/><Relationship Id="rId10" Type="http://schemas.openxmlformats.org/officeDocument/2006/relationships/tags" Target="../tags/tag225.xml"/><Relationship Id="rId19" Type="http://schemas.openxmlformats.org/officeDocument/2006/relationships/tags" Target="../tags/tag234.xml"/><Relationship Id="rId4" Type="http://schemas.openxmlformats.org/officeDocument/2006/relationships/tags" Target="../tags/tag219.xml"/><Relationship Id="rId9" Type="http://schemas.openxmlformats.org/officeDocument/2006/relationships/tags" Target="../tags/tag224.xml"/><Relationship Id="rId14" Type="http://schemas.openxmlformats.org/officeDocument/2006/relationships/tags" Target="../tags/tag229.xml"/><Relationship Id="rId22" Type="http://schemas.openxmlformats.org/officeDocument/2006/relationships/tags" Target="../tags/tag237.xml"/><Relationship Id="rId27"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247.xml"/><Relationship Id="rId13" Type="http://schemas.openxmlformats.org/officeDocument/2006/relationships/tags" Target="../tags/tag252.xml"/><Relationship Id="rId18" Type="http://schemas.openxmlformats.org/officeDocument/2006/relationships/tags" Target="../tags/tag257.xml"/><Relationship Id="rId26" Type="http://schemas.openxmlformats.org/officeDocument/2006/relationships/tags" Target="../tags/tag265.xml"/><Relationship Id="rId3" Type="http://schemas.openxmlformats.org/officeDocument/2006/relationships/tags" Target="../tags/tag242.xml"/><Relationship Id="rId21" Type="http://schemas.openxmlformats.org/officeDocument/2006/relationships/tags" Target="../tags/tag260.xml"/><Relationship Id="rId7" Type="http://schemas.openxmlformats.org/officeDocument/2006/relationships/tags" Target="../tags/tag246.xml"/><Relationship Id="rId12" Type="http://schemas.openxmlformats.org/officeDocument/2006/relationships/tags" Target="../tags/tag251.xml"/><Relationship Id="rId17" Type="http://schemas.openxmlformats.org/officeDocument/2006/relationships/tags" Target="../tags/tag256.xml"/><Relationship Id="rId25" Type="http://schemas.openxmlformats.org/officeDocument/2006/relationships/tags" Target="../tags/tag264.xml"/><Relationship Id="rId2" Type="http://schemas.openxmlformats.org/officeDocument/2006/relationships/tags" Target="../tags/tag241.xml"/><Relationship Id="rId16" Type="http://schemas.openxmlformats.org/officeDocument/2006/relationships/tags" Target="../tags/tag255.xml"/><Relationship Id="rId20" Type="http://schemas.openxmlformats.org/officeDocument/2006/relationships/tags" Target="../tags/tag259.xml"/><Relationship Id="rId29" Type="http://schemas.openxmlformats.org/officeDocument/2006/relationships/oleObject" Target="../embeddings/oleObject22.bin"/><Relationship Id="rId1" Type="http://schemas.openxmlformats.org/officeDocument/2006/relationships/vmlDrawing" Target="../drawings/vmlDrawing15.vml"/><Relationship Id="rId6" Type="http://schemas.openxmlformats.org/officeDocument/2006/relationships/tags" Target="../tags/tag245.xml"/><Relationship Id="rId11" Type="http://schemas.openxmlformats.org/officeDocument/2006/relationships/tags" Target="../tags/tag250.xml"/><Relationship Id="rId24" Type="http://schemas.openxmlformats.org/officeDocument/2006/relationships/tags" Target="../tags/tag263.xml"/><Relationship Id="rId5" Type="http://schemas.openxmlformats.org/officeDocument/2006/relationships/tags" Target="../tags/tag244.xml"/><Relationship Id="rId15" Type="http://schemas.openxmlformats.org/officeDocument/2006/relationships/tags" Target="../tags/tag254.xml"/><Relationship Id="rId23" Type="http://schemas.openxmlformats.org/officeDocument/2006/relationships/tags" Target="../tags/tag262.xml"/><Relationship Id="rId28" Type="http://schemas.openxmlformats.org/officeDocument/2006/relationships/notesSlide" Target="../notesSlides/notesSlide21.xml"/><Relationship Id="rId10" Type="http://schemas.openxmlformats.org/officeDocument/2006/relationships/tags" Target="../tags/tag249.xml"/><Relationship Id="rId19" Type="http://schemas.openxmlformats.org/officeDocument/2006/relationships/tags" Target="../tags/tag258.xml"/><Relationship Id="rId4" Type="http://schemas.openxmlformats.org/officeDocument/2006/relationships/tags" Target="../tags/tag243.xml"/><Relationship Id="rId9" Type="http://schemas.openxmlformats.org/officeDocument/2006/relationships/tags" Target="../tags/tag248.xml"/><Relationship Id="rId14" Type="http://schemas.openxmlformats.org/officeDocument/2006/relationships/tags" Target="../tags/tag253.xml"/><Relationship Id="rId22" Type="http://schemas.openxmlformats.org/officeDocument/2006/relationships/tags" Target="../tags/tag261.xml"/><Relationship Id="rId27" Type="http://schemas.openxmlformats.org/officeDocument/2006/relationships/slideLayout" Target="../slideLayouts/slideLayout8.xml"/><Relationship Id="rId30" Type="http://schemas.openxmlformats.org/officeDocument/2006/relationships/oleObject" Target="../embeddings/oleObject23.bin"/></Relationships>
</file>

<file path=ppt/slides/_rels/slide22.xml.rels><?xml version="1.0" encoding="UTF-8" standalone="yes"?>
<Relationships xmlns="http://schemas.openxmlformats.org/package/2006/relationships"><Relationship Id="rId8" Type="http://schemas.openxmlformats.org/officeDocument/2006/relationships/tags" Target="../tags/tag272.xml"/><Relationship Id="rId13" Type="http://schemas.openxmlformats.org/officeDocument/2006/relationships/tags" Target="../tags/tag277.xml"/><Relationship Id="rId18" Type="http://schemas.openxmlformats.org/officeDocument/2006/relationships/tags" Target="../tags/tag282.xml"/><Relationship Id="rId26" Type="http://schemas.openxmlformats.org/officeDocument/2006/relationships/tags" Target="../tags/tag290.xml"/><Relationship Id="rId3" Type="http://schemas.openxmlformats.org/officeDocument/2006/relationships/tags" Target="../tags/tag267.xml"/><Relationship Id="rId21" Type="http://schemas.openxmlformats.org/officeDocument/2006/relationships/tags" Target="../tags/tag285.xml"/><Relationship Id="rId34" Type="http://schemas.openxmlformats.org/officeDocument/2006/relationships/notesSlide" Target="../notesSlides/notesSlide22.xml"/><Relationship Id="rId7" Type="http://schemas.openxmlformats.org/officeDocument/2006/relationships/tags" Target="../tags/tag271.xml"/><Relationship Id="rId12" Type="http://schemas.openxmlformats.org/officeDocument/2006/relationships/tags" Target="../tags/tag276.xml"/><Relationship Id="rId17" Type="http://schemas.openxmlformats.org/officeDocument/2006/relationships/tags" Target="../tags/tag281.xml"/><Relationship Id="rId25" Type="http://schemas.openxmlformats.org/officeDocument/2006/relationships/tags" Target="../tags/tag289.xml"/><Relationship Id="rId33" Type="http://schemas.openxmlformats.org/officeDocument/2006/relationships/slideLayout" Target="../slideLayouts/slideLayout8.xml"/><Relationship Id="rId2" Type="http://schemas.openxmlformats.org/officeDocument/2006/relationships/tags" Target="../tags/tag266.xml"/><Relationship Id="rId16" Type="http://schemas.openxmlformats.org/officeDocument/2006/relationships/tags" Target="../tags/tag280.xml"/><Relationship Id="rId20" Type="http://schemas.openxmlformats.org/officeDocument/2006/relationships/tags" Target="../tags/tag284.xml"/><Relationship Id="rId29" Type="http://schemas.openxmlformats.org/officeDocument/2006/relationships/tags" Target="../tags/tag293.xml"/><Relationship Id="rId1" Type="http://schemas.openxmlformats.org/officeDocument/2006/relationships/vmlDrawing" Target="../drawings/vmlDrawing16.vml"/><Relationship Id="rId6" Type="http://schemas.openxmlformats.org/officeDocument/2006/relationships/tags" Target="../tags/tag270.xml"/><Relationship Id="rId11" Type="http://schemas.openxmlformats.org/officeDocument/2006/relationships/tags" Target="../tags/tag275.xml"/><Relationship Id="rId24" Type="http://schemas.openxmlformats.org/officeDocument/2006/relationships/tags" Target="../tags/tag288.xml"/><Relationship Id="rId32" Type="http://schemas.openxmlformats.org/officeDocument/2006/relationships/tags" Target="../tags/tag296.xml"/><Relationship Id="rId5" Type="http://schemas.openxmlformats.org/officeDocument/2006/relationships/tags" Target="../tags/tag269.xml"/><Relationship Id="rId15" Type="http://schemas.openxmlformats.org/officeDocument/2006/relationships/tags" Target="../tags/tag279.xml"/><Relationship Id="rId23" Type="http://schemas.openxmlformats.org/officeDocument/2006/relationships/tags" Target="../tags/tag287.xml"/><Relationship Id="rId28" Type="http://schemas.openxmlformats.org/officeDocument/2006/relationships/tags" Target="../tags/tag292.xml"/><Relationship Id="rId36" Type="http://schemas.openxmlformats.org/officeDocument/2006/relationships/oleObject" Target="../embeddings/oleObject25.bin"/><Relationship Id="rId10" Type="http://schemas.openxmlformats.org/officeDocument/2006/relationships/tags" Target="../tags/tag274.xml"/><Relationship Id="rId19" Type="http://schemas.openxmlformats.org/officeDocument/2006/relationships/tags" Target="../tags/tag283.xml"/><Relationship Id="rId31" Type="http://schemas.openxmlformats.org/officeDocument/2006/relationships/tags" Target="../tags/tag295.xml"/><Relationship Id="rId4" Type="http://schemas.openxmlformats.org/officeDocument/2006/relationships/tags" Target="../tags/tag268.xml"/><Relationship Id="rId9" Type="http://schemas.openxmlformats.org/officeDocument/2006/relationships/tags" Target="../tags/tag273.xml"/><Relationship Id="rId14" Type="http://schemas.openxmlformats.org/officeDocument/2006/relationships/tags" Target="../tags/tag278.xml"/><Relationship Id="rId22" Type="http://schemas.openxmlformats.org/officeDocument/2006/relationships/tags" Target="../tags/tag286.xml"/><Relationship Id="rId27" Type="http://schemas.openxmlformats.org/officeDocument/2006/relationships/tags" Target="../tags/tag291.xml"/><Relationship Id="rId30" Type="http://schemas.openxmlformats.org/officeDocument/2006/relationships/tags" Target="../tags/tag294.xml"/><Relationship Id="rId35" Type="http://schemas.openxmlformats.org/officeDocument/2006/relationships/oleObject" Target="../embeddings/oleObject24.bin"/></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298.xml"/><Relationship Id="rId7" Type="http://schemas.openxmlformats.org/officeDocument/2006/relationships/slideLayout" Target="../slideLayouts/slideLayout8.xml"/><Relationship Id="rId2" Type="http://schemas.openxmlformats.org/officeDocument/2006/relationships/tags" Target="../tags/tag297.xml"/><Relationship Id="rId1" Type="http://schemas.openxmlformats.org/officeDocument/2006/relationships/vmlDrawing" Target="../drawings/vmlDrawing17.vml"/><Relationship Id="rId6" Type="http://schemas.openxmlformats.org/officeDocument/2006/relationships/tags" Target="../tags/tag301.xml"/><Relationship Id="rId5" Type="http://schemas.openxmlformats.org/officeDocument/2006/relationships/tags" Target="../tags/tag300.xml"/><Relationship Id="rId10" Type="http://schemas.openxmlformats.org/officeDocument/2006/relationships/image" Target="../media/image6.jpeg"/><Relationship Id="rId4" Type="http://schemas.openxmlformats.org/officeDocument/2006/relationships/tags" Target="../tags/tag299.xml"/><Relationship Id="rId9" Type="http://schemas.openxmlformats.org/officeDocument/2006/relationships/oleObject" Target="../embeddings/oleObject26.bin"/></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image" Target="../media/image5.jpeg"/><Relationship Id="rId5" Type="http://schemas.openxmlformats.org/officeDocument/2006/relationships/tags" Target="../tags/tag5.xml"/><Relationship Id="rId10" Type="http://schemas.openxmlformats.org/officeDocument/2006/relationships/oleObject" Target="../embeddings/oleObject2.bin"/><Relationship Id="rId4" Type="http://schemas.openxmlformats.org/officeDocument/2006/relationships/tags" Target="../tags/tag4.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tags" Target="../tags/tag32.xml"/><Relationship Id="rId39" Type="http://schemas.openxmlformats.org/officeDocument/2006/relationships/oleObject" Target="../embeddings/oleObject3.bin"/><Relationship Id="rId3" Type="http://schemas.openxmlformats.org/officeDocument/2006/relationships/tags" Target="../tags/tag9.xml"/><Relationship Id="rId21" Type="http://schemas.openxmlformats.org/officeDocument/2006/relationships/tags" Target="../tags/tag27.xml"/><Relationship Id="rId34" Type="http://schemas.openxmlformats.org/officeDocument/2006/relationships/tags" Target="../tags/tag40.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tags" Target="../tags/tag39.xml"/><Relationship Id="rId38" Type="http://schemas.openxmlformats.org/officeDocument/2006/relationships/notesSlide" Target="../notesSlides/notesSlide4.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29" Type="http://schemas.openxmlformats.org/officeDocument/2006/relationships/tags" Target="../tags/tag35.xml"/><Relationship Id="rId1" Type="http://schemas.openxmlformats.org/officeDocument/2006/relationships/vmlDrawing" Target="../drawings/vmlDrawing3.vml"/><Relationship Id="rId6" Type="http://schemas.openxmlformats.org/officeDocument/2006/relationships/tags" Target="../tags/tag12.xml"/><Relationship Id="rId11" Type="http://schemas.openxmlformats.org/officeDocument/2006/relationships/tags" Target="../tags/tag17.xml"/><Relationship Id="rId24" Type="http://schemas.openxmlformats.org/officeDocument/2006/relationships/tags" Target="../tags/tag30.xml"/><Relationship Id="rId32" Type="http://schemas.openxmlformats.org/officeDocument/2006/relationships/tags" Target="../tags/tag38.xml"/><Relationship Id="rId37" Type="http://schemas.openxmlformats.org/officeDocument/2006/relationships/slideLayout" Target="../slideLayouts/slideLayout8.xml"/><Relationship Id="rId5" Type="http://schemas.openxmlformats.org/officeDocument/2006/relationships/tags" Target="../tags/tag11.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36" Type="http://schemas.openxmlformats.org/officeDocument/2006/relationships/tags" Target="../tags/tag42.xml"/><Relationship Id="rId10" Type="http://schemas.openxmlformats.org/officeDocument/2006/relationships/tags" Target="../tags/tag16.xml"/><Relationship Id="rId19" Type="http://schemas.openxmlformats.org/officeDocument/2006/relationships/tags" Target="../tags/tag25.xml"/><Relationship Id="rId31" Type="http://schemas.openxmlformats.org/officeDocument/2006/relationships/tags" Target="../tags/tag37.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tags" Target="../tags/tag36.xml"/><Relationship Id="rId35" Type="http://schemas.openxmlformats.org/officeDocument/2006/relationships/tags" Target="../tags/tag41.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44.xml"/><Relationship Id="rId7" Type="http://schemas.openxmlformats.org/officeDocument/2006/relationships/slideLayout" Target="../slideLayouts/slideLayout8.xml"/><Relationship Id="rId2" Type="http://schemas.openxmlformats.org/officeDocument/2006/relationships/tags" Target="../tags/tag43.xml"/><Relationship Id="rId1" Type="http://schemas.openxmlformats.org/officeDocument/2006/relationships/vmlDrawing" Target="../drawings/vmlDrawing4.vml"/><Relationship Id="rId6" Type="http://schemas.openxmlformats.org/officeDocument/2006/relationships/tags" Target="../tags/tag47.xml"/><Relationship Id="rId5" Type="http://schemas.openxmlformats.org/officeDocument/2006/relationships/tags" Target="../tags/tag46.xml"/><Relationship Id="rId10" Type="http://schemas.openxmlformats.org/officeDocument/2006/relationships/image" Target="../media/image6.jpeg"/><Relationship Id="rId4" Type="http://schemas.openxmlformats.org/officeDocument/2006/relationships/tags" Target="../tags/tag45.xml"/><Relationship Id="rId9"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48.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oleObject" Target="../embeddings/oleObject5.bin"/><Relationship Id="rId2" Type="http://schemas.openxmlformats.org/officeDocument/2006/relationships/tags" Target="../tags/tag49.xml"/><Relationship Id="rId1" Type="http://schemas.openxmlformats.org/officeDocument/2006/relationships/vmlDrawing" Target="../drawings/vmlDrawing5.vml"/><Relationship Id="rId6" Type="http://schemas.openxmlformats.org/officeDocument/2006/relationships/notesSlide" Target="../notesSlides/notesSlide7.xml"/><Relationship Id="rId5" Type="http://schemas.openxmlformats.org/officeDocument/2006/relationships/slideLayout" Target="../slideLayouts/slideLayout9.xml"/><Relationship Id="rId4" Type="http://schemas.openxmlformats.org/officeDocument/2006/relationships/tags" Target="../tags/tag51.xml"/></Relationships>
</file>

<file path=ppt/slides/_rels/slide8.xml.rels><?xml version="1.0" encoding="UTF-8" standalone="yes"?>
<Relationships xmlns="http://schemas.openxmlformats.org/package/2006/relationships"><Relationship Id="rId13" Type="http://schemas.openxmlformats.org/officeDocument/2006/relationships/tags" Target="../tags/tag63.xml"/><Relationship Id="rId18" Type="http://schemas.openxmlformats.org/officeDocument/2006/relationships/tags" Target="../tags/tag68.xml"/><Relationship Id="rId26" Type="http://schemas.openxmlformats.org/officeDocument/2006/relationships/tags" Target="../tags/tag76.xml"/><Relationship Id="rId39" Type="http://schemas.openxmlformats.org/officeDocument/2006/relationships/tags" Target="../tags/tag89.xml"/><Relationship Id="rId21" Type="http://schemas.openxmlformats.org/officeDocument/2006/relationships/tags" Target="../tags/tag71.xml"/><Relationship Id="rId34" Type="http://schemas.openxmlformats.org/officeDocument/2006/relationships/tags" Target="../tags/tag84.xml"/><Relationship Id="rId42" Type="http://schemas.openxmlformats.org/officeDocument/2006/relationships/tags" Target="../tags/tag92.xml"/><Relationship Id="rId47" Type="http://schemas.openxmlformats.org/officeDocument/2006/relationships/tags" Target="../tags/tag97.xml"/><Relationship Id="rId50" Type="http://schemas.openxmlformats.org/officeDocument/2006/relationships/tags" Target="../tags/tag100.xml"/><Relationship Id="rId55" Type="http://schemas.openxmlformats.org/officeDocument/2006/relationships/tags" Target="../tags/tag105.xml"/><Relationship Id="rId63" Type="http://schemas.openxmlformats.org/officeDocument/2006/relationships/tags" Target="../tags/tag113.xml"/><Relationship Id="rId68" Type="http://schemas.openxmlformats.org/officeDocument/2006/relationships/oleObject" Target="../embeddings/oleObject7.bin"/><Relationship Id="rId7" Type="http://schemas.openxmlformats.org/officeDocument/2006/relationships/tags" Target="../tags/tag57.xml"/><Relationship Id="rId2" Type="http://schemas.openxmlformats.org/officeDocument/2006/relationships/tags" Target="../tags/tag52.xml"/><Relationship Id="rId16" Type="http://schemas.openxmlformats.org/officeDocument/2006/relationships/tags" Target="../tags/tag66.xml"/><Relationship Id="rId29" Type="http://schemas.openxmlformats.org/officeDocument/2006/relationships/tags" Target="../tags/tag79.xml"/><Relationship Id="rId1" Type="http://schemas.openxmlformats.org/officeDocument/2006/relationships/vmlDrawing" Target="../drawings/vmlDrawing6.vml"/><Relationship Id="rId6" Type="http://schemas.openxmlformats.org/officeDocument/2006/relationships/tags" Target="../tags/tag56.xml"/><Relationship Id="rId11" Type="http://schemas.openxmlformats.org/officeDocument/2006/relationships/tags" Target="../tags/tag61.xml"/><Relationship Id="rId24" Type="http://schemas.openxmlformats.org/officeDocument/2006/relationships/tags" Target="../tags/tag74.xml"/><Relationship Id="rId32" Type="http://schemas.openxmlformats.org/officeDocument/2006/relationships/tags" Target="../tags/tag82.xml"/><Relationship Id="rId37" Type="http://schemas.openxmlformats.org/officeDocument/2006/relationships/tags" Target="../tags/tag87.xml"/><Relationship Id="rId40" Type="http://schemas.openxmlformats.org/officeDocument/2006/relationships/tags" Target="../tags/tag90.xml"/><Relationship Id="rId45" Type="http://schemas.openxmlformats.org/officeDocument/2006/relationships/tags" Target="../tags/tag95.xml"/><Relationship Id="rId53" Type="http://schemas.openxmlformats.org/officeDocument/2006/relationships/tags" Target="../tags/tag103.xml"/><Relationship Id="rId58" Type="http://schemas.openxmlformats.org/officeDocument/2006/relationships/tags" Target="../tags/tag108.xml"/><Relationship Id="rId66" Type="http://schemas.openxmlformats.org/officeDocument/2006/relationships/notesSlide" Target="../notesSlides/notesSlide8.xml"/><Relationship Id="rId5" Type="http://schemas.openxmlformats.org/officeDocument/2006/relationships/tags" Target="../tags/tag55.xml"/><Relationship Id="rId15" Type="http://schemas.openxmlformats.org/officeDocument/2006/relationships/tags" Target="../tags/tag65.xml"/><Relationship Id="rId23" Type="http://schemas.openxmlformats.org/officeDocument/2006/relationships/tags" Target="../tags/tag73.xml"/><Relationship Id="rId28" Type="http://schemas.openxmlformats.org/officeDocument/2006/relationships/tags" Target="../tags/tag78.xml"/><Relationship Id="rId36" Type="http://schemas.openxmlformats.org/officeDocument/2006/relationships/tags" Target="../tags/tag86.xml"/><Relationship Id="rId49" Type="http://schemas.openxmlformats.org/officeDocument/2006/relationships/tags" Target="../tags/tag99.xml"/><Relationship Id="rId57" Type="http://schemas.openxmlformats.org/officeDocument/2006/relationships/tags" Target="../tags/tag107.xml"/><Relationship Id="rId61" Type="http://schemas.openxmlformats.org/officeDocument/2006/relationships/tags" Target="../tags/tag111.xml"/><Relationship Id="rId10" Type="http://schemas.openxmlformats.org/officeDocument/2006/relationships/tags" Target="../tags/tag60.xml"/><Relationship Id="rId19" Type="http://schemas.openxmlformats.org/officeDocument/2006/relationships/tags" Target="../tags/tag69.xml"/><Relationship Id="rId31" Type="http://schemas.openxmlformats.org/officeDocument/2006/relationships/tags" Target="../tags/tag81.xml"/><Relationship Id="rId44" Type="http://schemas.openxmlformats.org/officeDocument/2006/relationships/tags" Target="../tags/tag94.xml"/><Relationship Id="rId52" Type="http://schemas.openxmlformats.org/officeDocument/2006/relationships/tags" Target="../tags/tag102.xml"/><Relationship Id="rId60" Type="http://schemas.openxmlformats.org/officeDocument/2006/relationships/tags" Target="../tags/tag110.xml"/><Relationship Id="rId65" Type="http://schemas.openxmlformats.org/officeDocument/2006/relationships/slideLayout" Target="../slideLayouts/slideLayout9.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 Id="rId22" Type="http://schemas.openxmlformats.org/officeDocument/2006/relationships/tags" Target="../tags/tag72.xml"/><Relationship Id="rId27" Type="http://schemas.openxmlformats.org/officeDocument/2006/relationships/tags" Target="../tags/tag77.xml"/><Relationship Id="rId30" Type="http://schemas.openxmlformats.org/officeDocument/2006/relationships/tags" Target="../tags/tag80.xml"/><Relationship Id="rId35" Type="http://schemas.openxmlformats.org/officeDocument/2006/relationships/tags" Target="../tags/tag85.xml"/><Relationship Id="rId43" Type="http://schemas.openxmlformats.org/officeDocument/2006/relationships/tags" Target="../tags/tag93.xml"/><Relationship Id="rId48" Type="http://schemas.openxmlformats.org/officeDocument/2006/relationships/tags" Target="../tags/tag98.xml"/><Relationship Id="rId56" Type="http://schemas.openxmlformats.org/officeDocument/2006/relationships/tags" Target="../tags/tag106.xml"/><Relationship Id="rId64" Type="http://schemas.openxmlformats.org/officeDocument/2006/relationships/tags" Target="../tags/tag114.xml"/><Relationship Id="rId8" Type="http://schemas.openxmlformats.org/officeDocument/2006/relationships/tags" Target="../tags/tag58.xml"/><Relationship Id="rId51" Type="http://schemas.openxmlformats.org/officeDocument/2006/relationships/tags" Target="../tags/tag101.xml"/><Relationship Id="rId3" Type="http://schemas.openxmlformats.org/officeDocument/2006/relationships/tags" Target="../tags/tag53.xml"/><Relationship Id="rId12" Type="http://schemas.openxmlformats.org/officeDocument/2006/relationships/tags" Target="../tags/tag62.xml"/><Relationship Id="rId17" Type="http://schemas.openxmlformats.org/officeDocument/2006/relationships/tags" Target="../tags/tag67.xml"/><Relationship Id="rId25" Type="http://schemas.openxmlformats.org/officeDocument/2006/relationships/tags" Target="../tags/tag75.xml"/><Relationship Id="rId33" Type="http://schemas.openxmlformats.org/officeDocument/2006/relationships/tags" Target="../tags/tag83.xml"/><Relationship Id="rId38" Type="http://schemas.openxmlformats.org/officeDocument/2006/relationships/tags" Target="../tags/tag88.xml"/><Relationship Id="rId46" Type="http://schemas.openxmlformats.org/officeDocument/2006/relationships/tags" Target="../tags/tag96.xml"/><Relationship Id="rId59" Type="http://schemas.openxmlformats.org/officeDocument/2006/relationships/tags" Target="../tags/tag109.xml"/><Relationship Id="rId67" Type="http://schemas.openxmlformats.org/officeDocument/2006/relationships/oleObject" Target="../embeddings/oleObject6.bin"/><Relationship Id="rId20" Type="http://schemas.openxmlformats.org/officeDocument/2006/relationships/tags" Target="../tags/tag70.xml"/><Relationship Id="rId41" Type="http://schemas.openxmlformats.org/officeDocument/2006/relationships/tags" Target="../tags/tag91.xml"/><Relationship Id="rId54" Type="http://schemas.openxmlformats.org/officeDocument/2006/relationships/tags" Target="../tags/tag104.xml"/><Relationship Id="rId62" Type="http://schemas.openxmlformats.org/officeDocument/2006/relationships/tags" Target="../tags/tag112.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116.xml"/><Relationship Id="rId7" Type="http://schemas.openxmlformats.org/officeDocument/2006/relationships/slideLayout" Target="../slideLayouts/slideLayout8.xml"/><Relationship Id="rId2" Type="http://schemas.openxmlformats.org/officeDocument/2006/relationships/tags" Target="../tags/tag115.xml"/><Relationship Id="rId1" Type="http://schemas.openxmlformats.org/officeDocument/2006/relationships/vmlDrawing" Target="../drawings/vmlDrawing7.vml"/><Relationship Id="rId6" Type="http://schemas.openxmlformats.org/officeDocument/2006/relationships/tags" Target="../tags/tag119.xml"/><Relationship Id="rId5" Type="http://schemas.openxmlformats.org/officeDocument/2006/relationships/tags" Target="../tags/tag118.xml"/><Relationship Id="rId10" Type="http://schemas.openxmlformats.org/officeDocument/2006/relationships/image" Target="../media/image6.jpeg"/><Relationship Id="rId4" Type="http://schemas.openxmlformats.org/officeDocument/2006/relationships/tags" Target="../tags/tag117.xml"/><Relationship Id="rId9"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61" name="Rectangle 23"/>
          <p:cNvSpPr>
            <a:spLocks noGrp="1" noChangeArrowheads="1"/>
          </p:cNvSpPr>
          <p:nvPr>
            <p:ph type="subTitle" idx="1"/>
          </p:nvPr>
        </p:nvSpPr>
        <p:spPr>
          <a:xfrm>
            <a:off x="88900" y="2349500"/>
            <a:ext cx="8921750" cy="1058863"/>
          </a:xfrm>
        </p:spPr>
        <p:txBody>
          <a:bodyPr anchor="ctr"/>
          <a:lstStyle/>
          <a:p>
            <a:pPr algn="ctr" eaLnBrk="1" hangingPunct="1">
              <a:lnSpc>
                <a:spcPct val="75000"/>
              </a:lnSpc>
            </a:pPr>
            <a:r>
              <a:rPr lang="en-GB" sz="3400" b="1" smtClean="0">
                <a:solidFill>
                  <a:srgbClr val="FF9900"/>
                </a:solidFill>
              </a:rPr>
              <a:t>Observations on global trends in academic research</a:t>
            </a:r>
          </a:p>
          <a:p>
            <a:pPr algn="ctr" eaLnBrk="1" hangingPunct="1">
              <a:lnSpc>
                <a:spcPct val="75000"/>
              </a:lnSpc>
            </a:pPr>
            <a:r>
              <a:rPr lang="en-GB" sz="3400" smtClean="0">
                <a:solidFill>
                  <a:srgbClr val="FF9900"/>
                </a:solidFill>
              </a:rPr>
              <a:t>(and how top research institutions can manage these)</a:t>
            </a:r>
          </a:p>
        </p:txBody>
      </p:sp>
      <p:sp>
        <p:nvSpPr>
          <p:cNvPr id="2191362" name="Text Box 24"/>
          <p:cNvSpPr txBox="1">
            <a:spLocks noChangeArrowheads="1"/>
          </p:cNvSpPr>
          <p:nvPr/>
        </p:nvSpPr>
        <p:spPr bwMode="auto">
          <a:xfrm>
            <a:off x="82550" y="5818188"/>
            <a:ext cx="7816850" cy="954087"/>
          </a:xfrm>
          <a:prstGeom prst="rect">
            <a:avLst/>
          </a:prstGeom>
          <a:noFill/>
          <a:ln w="9525" algn="ctr">
            <a:noFill/>
            <a:miter lim="800000"/>
            <a:headEnd/>
            <a:tailEnd/>
          </a:ln>
        </p:spPr>
        <p:txBody>
          <a:bodyPr>
            <a:spAutoFit/>
          </a:bodyPr>
          <a:lstStyle/>
          <a:p>
            <a:pPr>
              <a:spcBef>
                <a:spcPct val="50000"/>
              </a:spcBef>
            </a:pPr>
            <a:r>
              <a:rPr lang="en-US" sz="1400" b="0"/>
              <a:t>May 10, 2011</a:t>
            </a:r>
          </a:p>
          <a:p>
            <a:pPr>
              <a:spcBef>
                <a:spcPct val="50000"/>
              </a:spcBef>
            </a:pPr>
            <a:r>
              <a:rPr lang="en-US" sz="1400" b="0"/>
              <a:t>University of Stellenbosch, South Africa</a:t>
            </a:r>
          </a:p>
          <a:p>
            <a:pPr>
              <a:spcBef>
                <a:spcPct val="50000"/>
              </a:spcBef>
            </a:pPr>
            <a:r>
              <a:rPr lang="en-US" sz="1400" b="0"/>
              <a:t>JC Heyneke, Director of Strategy &amp; Business Development, Elsevier S&amp;T Sales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97486" name="Rectangle 14" hidden="1"/>
          <p:cNvGraphicFramePr>
            <a:graphicFrameLocks/>
          </p:cNvGraphicFramePr>
          <p:nvPr/>
        </p:nvGraphicFramePr>
        <p:xfrm>
          <a:off x="0" y="0"/>
          <a:ext cx="158750" cy="158750"/>
        </p:xfrm>
        <a:graphic>
          <a:graphicData uri="http://schemas.openxmlformats.org/presentationml/2006/ole">
            <p:oleObj spid="_x0000_s1897486" name="think-cell Slide" r:id="rId14" imgW="0" imgH="0" progId="">
              <p:embed/>
            </p:oleObj>
          </a:graphicData>
        </a:graphic>
      </p:graphicFrame>
      <p:sp>
        <p:nvSpPr>
          <p:cNvPr id="1897487" name="Rectangle 8"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vert="horz" wrap="none" lIns="0" tIns="0" rIns="0" bIns="0" anchor="ctr" anchorCtr="0">
            <a:noAutofit/>
          </a:bodyPr>
          <a:lstStyle/>
          <a:p>
            <a:pPr algn="ctr"/>
            <a:endParaRPr lang="de-DE" sz="1800" b="0">
              <a:latin typeface="Arial Narrow"/>
              <a:ea typeface="Arial Narrow" pitchFamily="34" charset="0"/>
              <a:cs typeface="Arial Narrow" pitchFamily="34" charset="0"/>
              <a:sym typeface="Arial Narrow"/>
            </a:endParaRPr>
          </a:p>
        </p:txBody>
      </p:sp>
      <p:graphicFrame>
        <p:nvGraphicFramePr>
          <p:cNvPr id="1897481" name="Object 9"/>
          <p:cNvGraphicFramePr>
            <a:graphicFrameLocks/>
          </p:cNvGraphicFramePr>
          <p:nvPr/>
        </p:nvGraphicFramePr>
        <p:xfrm>
          <a:off x="947737" y="1671637"/>
          <a:ext cx="7727950" cy="4521200"/>
        </p:xfrm>
        <a:graphic>
          <a:graphicData uri="http://schemas.openxmlformats.org/presentationml/2006/ole">
            <p:oleObj spid="_x0000_s1897481" name="Chart" r:id="rId15" imgW="7724966" imgH="4524566" progId="MSGraph.Chart.8">
              <p:embed followColorScheme="full"/>
            </p:oleObj>
          </a:graphicData>
        </a:graphic>
      </p:graphicFrame>
      <p:sp>
        <p:nvSpPr>
          <p:cNvPr id="1897488" name="Rectangle 121"/>
          <p:cNvSpPr>
            <a:spLocks noChangeArrowheads="1"/>
          </p:cNvSpPr>
          <p:nvPr>
            <p:custDataLst>
              <p:tags r:id="rId3"/>
            </p:custDataLst>
          </p:nvPr>
        </p:nvSpPr>
        <p:spPr bwMode="auto">
          <a:xfrm>
            <a:off x="8507412" y="5402262"/>
            <a:ext cx="398462" cy="274637"/>
          </a:xfrm>
          <a:prstGeom prst="rect">
            <a:avLst/>
          </a:prstGeom>
          <a:noFill/>
          <a:ln w="9525">
            <a:noFill/>
            <a:miter lim="800000"/>
            <a:headEnd/>
            <a:tailEnd/>
          </a:ln>
        </p:spPr>
        <p:txBody>
          <a:bodyPr wrap="none" lIns="0" tIns="0" rIns="0" bIns="0" anchor="ctr">
            <a:noAutofit/>
          </a:bodyPr>
          <a:lstStyle/>
          <a:p>
            <a:pPr eaLnBrk="0" hangingPunct="0">
              <a:buClr>
                <a:srgbClr val="FF9900"/>
              </a:buClr>
              <a:buSzPct val="70000"/>
              <a:buFont typeface="Wingdings" pitchFamily="2" charset="2"/>
              <a:buNone/>
            </a:pPr>
            <a:r>
              <a:rPr lang="de-DE" sz="1800"/>
              <a:t>Year</a:t>
            </a:r>
          </a:p>
        </p:txBody>
      </p:sp>
      <p:sp>
        <p:nvSpPr>
          <p:cNvPr id="1897489" name="Rectangle 123"/>
          <p:cNvSpPr>
            <a:spLocks noChangeArrowheads="1"/>
          </p:cNvSpPr>
          <p:nvPr>
            <p:custDataLst>
              <p:tags r:id="rId4"/>
            </p:custDataLst>
          </p:nvPr>
        </p:nvSpPr>
        <p:spPr bwMode="auto">
          <a:xfrm>
            <a:off x="85725" y="1157287"/>
            <a:ext cx="2752725" cy="549275"/>
          </a:xfrm>
          <a:prstGeom prst="rect">
            <a:avLst/>
          </a:prstGeom>
          <a:noFill/>
          <a:ln w="9525">
            <a:noFill/>
            <a:miter lim="800000"/>
            <a:headEnd/>
            <a:tailEnd/>
          </a:ln>
        </p:spPr>
        <p:txBody>
          <a:bodyPr wrap="none" lIns="0" tIns="0" rIns="0" bIns="0" anchor="b"/>
          <a:lstStyle/>
          <a:p>
            <a:pPr eaLnBrk="0" hangingPunct="0">
              <a:buClr>
                <a:srgbClr val="FF9900"/>
              </a:buClr>
              <a:buSzPct val="70000"/>
              <a:buFont typeface="Wingdings" pitchFamily="2" charset="2"/>
              <a:buNone/>
            </a:pPr>
            <a:r>
              <a:rPr lang="de-DE" sz="1800" dirty="0"/>
              <a:t>International </a:t>
            </a:r>
            <a:r>
              <a:rPr lang="de-DE" sz="1800" dirty="0" err="1"/>
              <a:t>collaboration</a:t>
            </a:r>
            <a:r>
              <a:rPr lang="de-DE" sz="1800" dirty="0"/>
              <a:t> rate</a:t>
            </a:r>
            <a:br>
              <a:rPr lang="de-DE" sz="1800" dirty="0"/>
            </a:br>
            <a:r>
              <a:rPr lang="de-DE" sz="1800" b="0" dirty="0" err="1" smtClean="0"/>
              <a:t>Percent</a:t>
            </a:r>
            <a:endParaRPr lang="de-DE" sz="1800" b="0" dirty="0"/>
          </a:p>
        </p:txBody>
      </p:sp>
      <p:sp>
        <p:nvSpPr>
          <p:cNvPr id="1897490" name="Rectangle 2"/>
          <p:cNvSpPr>
            <a:spLocks noGrp="1" noChangeArrowheads="1"/>
          </p:cNvSpPr>
          <p:nvPr>
            <p:ph type="title" idx="4294967295"/>
            <p:custDataLst>
              <p:tags r:id="rId5"/>
            </p:custDataLst>
          </p:nvPr>
        </p:nvSpPr>
        <p:spPr/>
        <p:txBody>
          <a:bodyPr/>
          <a:lstStyle/>
          <a:p>
            <a:r>
              <a:rPr lang="en-US" smtClean="0"/>
              <a:t>International collaboration is increasing rapidly</a:t>
            </a:r>
            <a:endParaRPr lang="de-DE" smtClean="0"/>
          </a:p>
        </p:txBody>
      </p:sp>
      <p:sp>
        <p:nvSpPr>
          <p:cNvPr id="1897491" name="AutoShape 129"/>
          <p:cNvSpPr>
            <a:spLocks noChangeArrowheads="1"/>
          </p:cNvSpPr>
          <p:nvPr>
            <p:custDataLst>
              <p:tags r:id="rId6"/>
            </p:custDataLst>
          </p:nvPr>
        </p:nvSpPr>
        <p:spPr bwMode="auto">
          <a:xfrm rot="5400000">
            <a:off x="1238250" y="3813175"/>
            <a:ext cx="476250" cy="781050"/>
          </a:xfrm>
          <a:prstGeom prst="rightArrow">
            <a:avLst>
              <a:gd name="adj1" fmla="val 70000"/>
              <a:gd name="adj2" fmla="val 61792"/>
            </a:avLst>
          </a:prstGeom>
          <a:solidFill>
            <a:srgbClr val="FF6600"/>
          </a:solidFill>
          <a:ln w="9525">
            <a:noFill/>
            <a:miter lim="800000"/>
            <a:headEnd/>
            <a:tailEnd/>
          </a:ln>
        </p:spPr>
        <p:txBody>
          <a:bodyPr rot="10800000" vert="eaVert" wrap="none" anchor="ctr"/>
          <a:lstStyle/>
          <a:p>
            <a:pPr algn="ctr"/>
            <a:r>
              <a:rPr lang="de-DE" sz="1800">
                <a:solidFill>
                  <a:schemeClr val="bg1"/>
                </a:solidFill>
              </a:rPr>
              <a:t>26</a:t>
            </a:r>
          </a:p>
        </p:txBody>
      </p:sp>
      <p:sp>
        <p:nvSpPr>
          <p:cNvPr id="1897492" name="AutoShape 130"/>
          <p:cNvSpPr>
            <a:spLocks noChangeArrowheads="1"/>
          </p:cNvSpPr>
          <p:nvPr>
            <p:custDataLst>
              <p:tags r:id="rId7"/>
            </p:custDataLst>
          </p:nvPr>
        </p:nvSpPr>
        <p:spPr bwMode="auto">
          <a:xfrm rot="5400000">
            <a:off x="8110538" y="2017713"/>
            <a:ext cx="476250" cy="781050"/>
          </a:xfrm>
          <a:prstGeom prst="rightArrow">
            <a:avLst>
              <a:gd name="adj1" fmla="val 70000"/>
              <a:gd name="adj2" fmla="val 61792"/>
            </a:avLst>
          </a:prstGeom>
          <a:solidFill>
            <a:srgbClr val="FF6600"/>
          </a:solidFill>
          <a:ln w="9525">
            <a:noFill/>
            <a:miter lim="800000"/>
            <a:headEnd/>
            <a:tailEnd/>
          </a:ln>
        </p:spPr>
        <p:txBody>
          <a:bodyPr rot="10800000" vert="eaVert" wrap="none" anchor="ctr"/>
          <a:lstStyle/>
          <a:p>
            <a:pPr algn="ctr"/>
            <a:r>
              <a:rPr lang="de-DE" sz="1800">
                <a:solidFill>
                  <a:schemeClr val="bg1"/>
                </a:solidFill>
              </a:rPr>
              <a:t>36</a:t>
            </a:r>
          </a:p>
        </p:txBody>
      </p:sp>
      <p:grpSp>
        <p:nvGrpSpPr>
          <p:cNvPr id="1897494" name="Group 27"/>
          <p:cNvGrpSpPr>
            <a:grpSpLocks/>
          </p:cNvGrpSpPr>
          <p:nvPr>
            <p:custDataLst>
              <p:tags r:id="rId8"/>
            </p:custDataLst>
          </p:nvPr>
        </p:nvGrpSpPr>
        <p:grpSpPr bwMode="auto">
          <a:xfrm>
            <a:off x="4133850" y="4005263"/>
            <a:ext cx="3190875" cy="1196975"/>
            <a:chOff x="2322" y="3411"/>
            <a:chExt cx="2010" cy="754"/>
          </a:xfrm>
        </p:grpSpPr>
        <p:sp>
          <p:nvSpPr>
            <p:cNvPr id="1897496" name="AutoShape 26"/>
            <p:cNvSpPr>
              <a:spLocks noChangeArrowheads="1"/>
            </p:cNvSpPr>
            <p:nvPr>
              <p:custDataLst>
                <p:tags r:id="rId10"/>
              </p:custDataLst>
            </p:nvPr>
          </p:nvSpPr>
          <p:spPr bwMode="auto">
            <a:xfrm>
              <a:off x="2322" y="3411"/>
              <a:ext cx="2010" cy="754"/>
            </a:xfrm>
            <a:prstGeom prst="roundRect">
              <a:avLst>
                <a:gd name="adj" fmla="val 11935"/>
              </a:avLst>
            </a:prstGeom>
            <a:solidFill>
              <a:srgbClr val="CC9900"/>
            </a:solidFill>
            <a:ln w="9525">
              <a:noFill/>
              <a:round/>
              <a:headEnd/>
              <a:tailEnd/>
            </a:ln>
          </p:spPr>
          <p:txBody>
            <a:bodyPr wrap="none" anchor="ctr"/>
            <a:lstStyle/>
            <a:p>
              <a:endParaRPr lang="en-US"/>
            </a:p>
          </p:txBody>
        </p:sp>
        <p:sp>
          <p:nvSpPr>
            <p:cNvPr id="1897497" name="Rectangle 3"/>
            <p:cNvSpPr>
              <a:spLocks noChangeArrowheads="1"/>
            </p:cNvSpPr>
            <p:nvPr>
              <p:custDataLst>
                <p:tags r:id="rId11"/>
              </p:custDataLst>
            </p:nvPr>
          </p:nvSpPr>
          <p:spPr bwMode="auto">
            <a:xfrm>
              <a:off x="2401" y="3494"/>
              <a:ext cx="1853" cy="588"/>
            </a:xfrm>
            <a:prstGeom prst="rect">
              <a:avLst/>
            </a:prstGeom>
            <a:noFill/>
            <a:ln w="9525">
              <a:noFill/>
              <a:miter lim="800000"/>
              <a:headEnd/>
              <a:tailEnd/>
            </a:ln>
          </p:spPr>
          <p:txBody>
            <a:bodyPr lIns="0" tIns="0" rIns="0" bIns="0">
              <a:spAutoFit/>
            </a:bodyPr>
            <a:lstStyle/>
            <a:p>
              <a:pPr eaLnBrk="0" hangingPunct="0">
                <a:lnSpc>
                  <a:spcPct val="85000"/>
                </a:lnSpc>
                <a:spcBef>
                  <a:spcPct val="35000"/>
                </a:spcBef>
                <a:buClr>
                  <a:srgbClr val="FF9900"/>
                </a:buClr>
                <a:buSzPct val="70000"/>
                <a:buFont typeface="Wingdings" pitchFamily="2" charset="2"/>
                <a:buNone/>
              </a:pPr>
              <a:r>
                <a:rPr lang="en-US" sz="1800">
                  <a:solidFill>
                    <a:schemeClr val="bg1"/>
                  </a:solidFill>
                </a:rPr>
                <a:t>Primary driver is the scientists themselves</a:t>
              </a:r>
              <a:r>
                <a:rPr lang="en-US" sz="1800" b="0">
                  <a:solidFill>
                    <a:schemeClr val="bg1"/>
                  </a:solidFill>
                </a:rPr>
                <a:t> – seeking to work with the best people, institutions and equipment, wherever they may be</a:t>
              </a:r>
            </a:p>
          </p:txBody>
        </p:sp>
      </p:grpSp>
      <p:sp>
        <p:nvSpPr>
          <p:cNvPr id="1897495" name="Rectangle 3"/>
          <p:cNvSpPr>
            <a:spLocks noChangeArrowheads="1"/>
          </p:cNvSpPr>
          <p:nvPr>
            <p:custDataLst>
              <p:tags r:id="rId9"/>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974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98509" name="Rectangle 13" hidden="1"/>
          <p:cNvGraphicFramePr>
            <a:graphicFrameLocks/>
          </p:cNvGraphicFramePr>
          <p:nvPr/>
        </p:nvGraphicFramePr>
        <p:xfrm>
          <a:off x="0" y="0"/>
          <a:ext cx="158750" cy="158750"/>
        </p:xfrm>
        <a:graphic>
          <a:graphicData uri="http://schemas.openxmlformats.org/presentationml/2006/ole">
            <p:oleObj spid="_x0000_s1898509" name="think-cell Slide" r:id="rId20" imgW="0" imgH="0" progId="">
              <p:embed/>
            </p:oleObj>
          </a:graphicData>
        </a:graphic>
      </p:graphicFrame>
      <p:sp>
        <p:nvSpPr>
          <p:cNvPr id="1898510" name="Rectangle 5"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r>
              <a:rPr lang="de-DE" sz="1600" b="0">
                <a:sym typeface="Arial Narrow" pitchFamily="34" charset="0"/>
              </a:rPr>
              <a:t>4</a:t>
            </a:r>
          </a:p>
        </p:txBody>
      </p:sp>
      <p:sp>
        <p:nvSpPr>
          <p:cNvPr id="1898511" name="Rectangle 2"/>
          <p:cNvSpPr>
            <a:spLocks noGrp="1" noChangeArrowheads="1"/>
          </p:cNvSpPr>
          <p:nvPr>
            <p:ph type="title" idx="4294967295"/>
            <p:custDataLst>
              <p:tags r:id="rId3"/>
            </p:custDataLst>
          </p:nvPr>
        </p:nvSpPr>
        <p:spPr/>
        <p:txBody>
          <a:bodyPr/>
          <a:lstStyle/>
          <a:p>
            <a:r>
              <a:rPr lang="en-US" smtClean="0"/>
              <a:t>International collaboration correlates strongly with publication impact</a:t>
            </a:r>
            <a:br>
              <a:rPr lang="en-US" smtClean="0"/>
            </a:br>
            <a:endParaRPr lang="de-DE" smtClean="0"/>
          </a:p>
        </p:txBody>
      </p:sp>
      <p:graphicFrame>
        <p:nvGraphicFramePr>
          <p:cNvPr id="1898502" name="Object 6"/>
          <p:cNvGraphicFramePr>
            <a:graphicFrameLocks/>
          </p:cNvGraphicFramePr>
          <p:nvPr/>
        </p:nvGraphicFramePr>
        <p:xfrm>
          <a:off x="11113" y="1925638"/>
          <a:ext cx="7037387" cy="3760787"/>
        </p:xfrm>
        <a:graphic>
          <a:graphicData uri="http://schemas.openxmlformats.org/presentationml/2006/ole">
            <p:oleObj spid="_x0000_s1898502" name="Chart" r:id="rId21" imgW="7038975" imgH="3762375" progId="MSGraph.Chart.8">
              <p:embed followColorScheme="full"/>
            </p:oleObj>
          </a:graphicData>
        </a:graphic>
      </p:graphicFrame>
      <p:sp>
        <p:nvSpPr>
          <p:cNvPr id="1898512" name="Rectangle 27"/>
          <p:cNvSpPr>
            <a:spLocks noChangeArrowheads="1"/>
          </p:cNvSpPr>
          <p:nvPr>
            <p:custDataLst>
              <p:tags r:id="rId4"/>
            </p:custDataLst>
          </p:nvPr>
        </p:nvSpPr>
        <p:spPr bwMode="auto">
          <a:xfrm>
            <a:off x="7140575" y="5073650"/>
            <a:ext cx="1920875" cy="733425"/>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r>
              <a:rPr lang="de-DE" sz="1600"/>
              <a:t>Number of collaborating</a:t>
            </a:r>
            <a:br>
              <a:rPr lang="de-DE" sz="1600"/>
            </a:br>
            <a:r>
              <a:rPr lang="de-DE" sz="1600"/>
              <a:t>countries</a:t>
            </a:r>
            <a:br>
              <a:rPr lang="de-DE" sz="1600"/>
            </a:br>
            <a:r>
              <a:rPr lang="de-DE" sz="1600"/>
              <a:t>(where 1 = domestic)</a:t>
            </a:r>
          </a:p>
        </p:txBody>
      </p:sp>
      <p:sp>
        <p:nvSpPr>
          <p:cNvPr id="1898513" name="Rectangle 25"/>
          <p:cNvSpPr>
            <a:spLocks noChangeArrowheads="1"/>
          </p:cNvSpPr>
          <p:nvPr>
            <p:custDataLst>
              <p:tags r:id="rId5"/>
            </p:custDataLst>
          </p:nvPr>
        </p:nvSpPr>
        <p:spPr bwMode="auto">
          <a:xfrm>
            <a:off x="6302375" y="5541963"/>
            <a:ext cx="104775" cy="244475"/>
          </a:xfrm>
          <a:prstGeom prst="rect">
            <a:avLst/>
          </a:prstGeom>
          <a:noFill/>
          <a:ln w="9525">
            <a:noFill/>
            <a:miter lim="800000"/>
            <a:headEnd/>
            <a:tailEnd/>
          </a:ln>
        </p:spPr>
        <p:txBody>
          <a:bodyPr lIns="0" tIns="0" rIns="0" bIns="0"/>
          <a:lstStyle/>
          <a:p>
            <a:pPr algn="ctr" eaLnBrk="0" hangingPunct="0">
              <a:buClr>
                <a:srgbClr val="FF9900"/>
              </a:buClr>
              <a:buSzPct val="70000"/>
              <a:buFont typeface="Wingdings" pitchFamily="2" charset="2"/>
              <a:buNone/>
            </a:pPr>
            <a:fld id="{56EB3617-9983-4888-B225-BF1C4A9C6F82}" type="datetime'''''''''''''5'''''''''''''''''''''''''''''''''''''''''''''''">
              <a:rPr lang="de-DE" sz="1600" b="0"/>
              <a:pPr algn="ctr" eaLnBrk="0" hangingPunct="0">
                <a:buClr>
                  <a:srgbClr val="FF9900"/>
                </a:buClr>
                <a:buSzPct val="70000"/>
                <a:buFont typeface="Wingdings" pitchFamily="2" charset="2"/>
                <a:buNone/>
              </a:pPr>
              <a:t>5</a:t>
            </a:fld>
            <a:endParaRPr lang="de-DE" sz="1600" b="0"/>
          </a:p>
        </p:txBody>
      </p:sp>
      <p:sp>
        <p:nvSpPr>
          <p:cNvPr id="1898514" name="Rectangle 31"/>
          <p:cNvSpPr>
            <a:spLocks noChangeArrowheads="1"/>
          </p:cNvSpPr>
          <p:nvPr>
            <p:custDataLst>
              <p:tags r:id="rId6"/>
            </p:custDataLst>
          </p:nvPr>
        </p:nvSpPr>
        <p:spPr bwMode="auto">
          <a:xfrm>
            <a:off x="63500" y="1762125"/>
            <a:ext cx="1550988" cy="244475"/>
          </a:xfrm>
          <a:prstGeom prst="rect">
            <a:avLst/>
          </a:prstGeom>
          <a:noFill/>
          <a:ln w="9525">
            <a:noFill/>
            <a:miter lim="800000"/>
            <a:headEnd/>
            <a:tailEnd/>
          </a:ln>
        </p:spPr>
        <p:txBody>
          <a:bodyPr wrap="none" lIns="0" tIns="0" rIns="0" bIns="0" anchor="b"/>
          <a:lstStyle/>
          <a:p>
            <a:pPr algn="ctr" eaLnBrk="0" hangingPunct="0">
              <a:buClr>
                <a:srgbClr val="FF9900"/>
              </a:buClr>
              <a:buSzPct val="70000"/>
              <a:buFont typeface="Wingdings" pitchFamily="2" charset="2"/>
              <a:buNone/>
            </a:pPr>
            <a:r>
              <a:rPr lang="de-DE" sz="1600"/>
              <a:t>Citations per article</a:t>
            </a:r>
          </a:p>
        </p:txBody>
      </p:sp>
      <p:sp>
        <p:nvSpPr>
          <p:cNvPr id="1898515" name="Rectangle 10"/>
          <p:cNvSpPr>
            <a:spLocks noChangeArrowheads="1"/>
          </p:cNvSpPr>
          <p:nvPr>
            <p:custDataLst>
              <p:tags r:id="rId7"/>
            </p:custDataLst>
          </p:nvPr>
        </p:nvSpPr>
        <p:spPr bwMode="auto">
          <a:xfrm>
            <a:off x="2625725" y="5541963"/>
            <a:ext cx="104775" cy="244475"/>
          </a:xfrm>
          <a:prstGeom prst="rect">
            <a:avLst/>
          </a:prstGeom>
          <a:noFill/>
          <a:ln w="9525">
            <a:noFill/>
            <a:miter lim="800000"/>
            <a:headEnd/>
            <a:tailEnd/>
          </a:ln>
        </p:spPr>
        <p:txBody>
          <a:bodyPr lIns="0" tIns="0" rIns="0" bIns="0"/>
          <a:lstStyle/>
          <a:p>
            <a:pPr algn="ctr" eaLnBrk="0" hangingPunct="0">
              <a:buClr>
                <a:srgbClr val="FF9900"/>
              </a:buClr>
              <a:buSzPct val="70000"/>
              <a:buFont typeface="Wingdings" pitchFamily="2" charset="2"/>
              <a:buNone/>
            </a:pPr>
            <a:fld id="{3A0D22C3-F51A-4FC9-AF42-8B9058A2F0D9}" type="datetime'''''2'''''''''''''''''''''''''''''''''">
              <a:rPr lang="de-DE" sz="1600" b="0"/>
              <a:pPr algn="ctr" eaLnBrk="0" hangingPunct="0">
                <a:buClr>
                  <a:srgbClr val="FF9900"/>
                </a:buClr>
                <a:buSzPct val="70000"/>
                <a:buFont typeface="Wingdings" pitchFamily="2" charset="2"/>
                <a:buNone/>
              </a:pPr>
              <a:t>2</a:t>
            </a:fld>
            <a:endParaRPr lang="de-DE" sz="1600" b="0"/>
          </a:p>
        </p:txBody>
      </p:sp>
      <p:sp>
        <p:nvSpPr>
          <p:cNvPr id="1898516" name="Rectangle 12"/>
          <p:cNvSpPr>
            <a:spLocks noChangeArrowheads="1"/>
          </p:cNvSpPr>
          <p:nvPr>
            <p:custDataLst>
              <p:tags r:id="rId8"/>
            </p:custDataLst>
          </p:nvPr>
        </p:nvSpPr>
        <p:spPr bwMode="auto">
          <a:xfrm>
            <a:off x="3849688" y="5541963"/>
            <a:ext cx="104775" cy="244475"/>
          </a:xfrm>
          <a:prstGeom prst="rect">
            <a:avLst/>
          </a:prstGeom>
          <a:noFill/>
          <a:ln w="9525">
            <a:noFill/>
            <a:miter lim="800000"/>
            <a:headEnd/>
            <a:tailEnd/>
          </a:ln>
        </p:spPr>
        <p:txBody>
          <a:bodyPr lIns="0" tIns="0" rIns="0" bIns="0"/>
          <a:lstStyle/>
          <a:p>
            <a:pPr algn="ctr" eaLnBrk="0" hangingPunct="0">
              <a:buClr>
                <a:srgbClr val="FF9900"/>
              </a:buClr>
              <a:buSzPct val="70000"/>
              <a:buFont typeface="Wingdings" pitchFamily="2" charset="2"/>
              <a:buNone/>
            </a:pPr>
            <a:fld id="{A92D0DA6-CEBC-4356-995D-2202D733502D}" type="datetime'''''''3'''''''''''''''''''''''''''''''''''''''">
              <a:rPr lang="de-DE" sz="1600" b="0"/>
              <a:pPr algn="ctr" eaLnBrk="0" hangingPunct="0">
                <a:buClr>
                  <a:srgbClr val="FF9900"/>
                </a:buClr>
                <a:buSzPct val="70000"/>
                <a:buFont typeface="Wingdings" pitchFamily="2" charset="2"/>
                <a:buNone/>
              </a:pPr>
              <a:t>3</a:t>
            </a:fld>
            <a:endParaRPr lang="de-DE" sz="1600" b="0"/>
          </a:p>
        </p:txBody>
      </p:sp>
      <p:sp>
        <p:nvSpPr>
          <p:cNvPr id="1898517" name="Rectangle 23"/>
          <p:cNvSpPr>
            <a:spLocks noChangeArrowheads="1"/>
          </p:cNvSpPr>
          <p:nvPr>
            <p:custDataLst>
              <p:tags r:id="rId9"/>
            </p:custDataLst>
          </p:nvPr>
        </p:nvSpPr>
        <p:spPr bwMode="auto">
          <a:xfrm>
            <a:off x="5073650" y="5541963"/>
            <a:ext cx="104775" cy="244475"/>
          </a:xfrm>
          <a:prstGeom prst="rect">
            <a:avLst/>
          </a:prstGeom>
          <a:noFill/>
          <a:ln w="9525">
            <a:noFill/>
            <a:miter lim="800000"/>
            <a:headEnd/>
            <a:tailEnd/>
          </a:ln>
        </p:spPr>
        <p:txBody>
          <a:bodyPr lIns="0" tIns="0" rIns="0" bIns="0"/>
          <a:lstStyle/>
          <a:p>
            <a:pPr algn="ctr" eaLnBrk="0" hangingPunct="0">
              <a:buClr>
                <a:srgbClr val="FF9900"/>
              </a:buClr>
              <a:buSzPct val="70000"/>
              <a:buFont typeface="Wingdings" pitchFamily="2" charset="2"/>
              <a:buNone/>
            </a:pPr>
            <a:fld id="{4268E60E-00D3-40CD-90D3-235E07D0498A}" type="datetime'''''''''''''''''''''''''''''''''''''''''4'''''''''''''''''">
              <a:rPr lang="de-DE" sz="1600" b="0"/>
              <a:pPr algn="ctr" eaLnBrk="0" hangingPunct="0">
                <a:buClr>
                  <a:srgbClr val="FF9900"/>
                </a:buClr>
                <a:buSzPct val="70000"/>
                <a:buFont typeface="Wingdings" pitchFamily="2" charset="2"/>
                <a:buNone/>
              </a:pPr>
              <a:t>4</a:t>
            </a:fld>
            <a:endParaRPr lang="de-DE" sz="1600" b="0"/>
          </a:p>
        </p:txBody>
      </p:sp>
      <p:sp>
        <p:nvSpPr>
          <p:cNvPr id="1898518" name="Rectangle 8"/>
          <p:cNvSpPr>
            <a:spLocks noChangeArrowheads="1"/>
          </p:cNvSpPr>
          <p:nvPr>
            <p:custDataLst>
              <p:tags r:id="rId10"/>
            </p:custDataLst>
          </p:nvPr>
        </p:nvSpPr>
        <p:spPr bwMode="auto">
          <a:xfrm>
            <a:off x="1397000" y="5541963"/>
            <a:ext cx="104775" cy="244475"/>
          </a:xfrm>
          <a:prstGeom prst="rect">
            <a:avLst/>
          </a:prstGeom>
          <a:noFill/>
          <a:ln w="9525">
            <a:noFill/>
            <a:miter lim="800000"/>
            <a:headEnd/>
            <a:tailEnd/>
          </a:ln>
        </p:spPr>
        <p:txBody>
          <a:bodyPr lIns="0" tIns="0" rIns="0" bIns="0"/>
          <a:lstStyle/>
          <a:p>
            <a:pPr algn="ctr" eaLnBrk="0" hangingPunct="0">
              <a:buClr>
                <a:srgbClr val="FF9900"/>
              </a:buClr>
              <a:buSzPct val="70000"/>
              <a:buFont typeface="Wingdings" pitchFamily="2" charset="2"/>
              <a:buNone/>
            </a:pPr>
            <a:fld id="{49847315-619F-4D09-9474-1E881D7BACA8}" type="datetime'''''''''''''''''''''''1'''''''''''''''''''''''''''''''">
              <a:rPr lang="de-DE" sz="1600" b="0"/>
              <a:pPr algn="ctr" eaLnBrk="0" hangingPunct="0">
                <a:buClr>
                  <a:srgbClr val="FF9900"/>
                </a:buClr>
                <a:buSzPct val="70000"/>
                <a:buFont typeface="Wingdings" pitchFamily="2" charset="2"/>
                <a:buNone/>
              </a:pPr>
              <a:t>1</a:t>
            </a:fld>
            <a:endParaRPr lang="de-DE" sz="1600" b="0"/>
          </a:p>
        </p:txBody>
      </p:sp>
      <p:sp>
        <p:nvSpPr>
          <p:cNvPr id="1898519" name="Rectangle 18"/>
          <p:cNvSpPr>
            <a:spLocks noChangeArrowheads="1"/>
          </p:cNvSpPr>
          <p:nvPr>
            <p:custDataLst>
              <p:tags r:id="rId11"/>
            </p:custDataLst>
          </p:nvPr>
        </p:nvSpPr>
        <p:spPr bwMode="auto">
          <a:xfrm>
            <a:off x="7785100" y="1116013"/>
            <a:ext cx="214313" cy="160337"/>
          </a:xfrm>
          <a:prstGeom prst="rect">
            <a:avLst/>
          </a:prstGeom>
          <a:solidFill>
            <a:srgbClr val="FFCC66"/>
          </a:solidFill>
          <a:ln w="9525">
            <a:solidFill>
              <a:schemeClr val="tx1"/>
            </a:solidFill>
            <a:miter lim="800000"/>
            <a:headEnd/>
            <a:tailEnd/>
          </a:ln>
        </p:spPr>
        <p:txBody>
          <a:bodyPr wrap="none" anchor="ctr"/>
          <a:lstStyle/>
          <a:p>
            <a:endParaRPr lang="en-US" sz="1600"/>
          </a:p>
        </p:txBody>
      </p:sp>
      <p:sp>
        <p:nvSpPr>
          <p:cNvPr id="1898520" name="Rectangle 21"/>
          <p:cNvSpPr>
            <a:spLocks noChangeArrowheads="1"/>
          </p:cNvSpPr>
          <p:nvPr>
            <p:custDataLst>
              <p:tags r:id="rId12"/>
            </p:custDataLst>
          </p:nvPr>
        </p:nvSpPr>
        <p:spPr bwMode="auto">
          <a:xfrm>
            <a:off x="8431213" y="1116013"/>
            <a:ext cx="214312" cy="160337"/>
          </a:xfrm>
          <a:prstGeom prst="rect">
            <a:avLst/>
          </a:prstGeom>
          <a:solidFill>
            <a:schemeClr val="hlink"/>
          </a:solidFill>
          <a:ln w="9525">
            <a:solidFill>
              <a:schemeClr val="tx1"/>
            </a:solidFill>
            <a:miter lim="800000"/>
            <a:headEnd/>
            <a:tailEnd/>
          </a:ln>
        </p:spPr>
        <p:txBody>
          <a:bodyPr wrap="none" anchor="ctr"/>
          <a:lstStyle/>
          <a:p>
            <a:endParaRPr lang="en-US" sz="1600"/>
          </a:p>
        </p:txBody>
      </p:sp>
      <p:sp>
        <p:nvSpPr>
          <p:cNvPr id="1898521" name="Rectangle 17"/>
          <p:cNvSpPr>
            <a:spLocks noChangeArrowheads="1"/>
          </p:cNvSpPr>
          <p:nvPr>
            <p:custDataLst>
              <p:tags r:id="rId13"/>
            </p:custDataLst>
          </p:nvPr>
        </p:nvSpPr>
        <p:spPr bwMode="auto">
          <a:xfrm>
            <a:off x="8050213" y="1111250"/>
            <a:ext cx="279400"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925C30B1-106B-45B0-AABA-DADCFE373272}" type="datetime'''''''''''''2''''''''''''''''00''0'''''''">
              <a:rPr lang="de-DE" b="0"/>
              <a:pPr eaLnBrk="0" hangingPunct="0">
                <a:buClr>
                  <a:srgbClr val="FF9900"/>
                </a:buClr>
                <a:buSzPct val="70000"/>
                <a:buFont typeface="Wingdings" pitchFamily="2" charset="2"/>
                <a:buNone/>
              </a:pPr>
              <a:t>2000</a:t>
            </a:fld>
            <a:endParaRPr lang="de-DE" b="0"/>
          </a:p>
        </p:txBody>
      </p:sp>
      <p:sp>
        <p:nvSpPr>
          <p:cNvPr id="1898522" name="Rectangle 20"/>
          <p:cNvSpPr>
            <a:spLocks noChangeArrowheads="1"/>
          </p:cNvSpPr>
          <p:nvPr>
            <p:custDataLst>
              <p:tags r:id="rId14"/>
            </p:custDataLst>
          </p:nvPr>
        </p:nvSpPr>
        <p:spPr bwMode="auto">
          <a:xfrm>
            <a:off x="8696325" y="1111250"/>
            <a:ext cx="279400"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0D35D795-E8C0-4B8E-9776-FEED93E99615}" type="datetime'''2''''''''''''''0''''''''''''''''''''''08'''">
              <a:rPr lang="de-DE" b="0"/>
              <a:pPr eaLnBrk="0" hangingPunct="0">
                <a:buClr>
                  <a:srgbClr val="FF9900"/>
                </a:buClr>
                <a:buSzPct val="70000"/>
                <a:buFont typeface="Wingdings" pitchFamily="2" charset="2"/>
                <a:buNone/>
              </a:pPr>
              <a:t>2008</a:t>
            </a:fld>
            <a:endParaRPr lang="de-DE" b="0"/>
          </a:p>
        </p:txBody>
      </p:sp>
      <p:sp>
        <p:nvSpPr>
          <p:cNvPr id="1898523" name="Rectangle 3"/>
          <p:cNvSpPr>
            <a:spLocks noChangeArrowheads="1"/>
          </p:cNvSpPr>
          <p:nvPr>
            <p:custDataLst>
              <p:tags r:id="rId15"/>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a:t>
            </a:r>
          </a:p>
        </p:txBody>
      </p:sp>
      <p:grpSp>
        <p:nvGrpSpPr>
          <p:cNvPr id="1898524" name="Group 41"/>
          <p:cNvGrpSpPr>
            <a:grpSpLocks/>
          </p:cNvGrpSpPr>
          <p:nvPr/>
        </p:nvGrpSpPr>
        <p:grpSpPr bwMode="auto">
          <a:xfrm>
            <a:off x="1058863" y="2457450"/>
            <a:ext cx="3325812" cy="1041400"/>
            <a:chOff x="619" y="1314"/>
            <a:chExt cx="2095" cy="656"/>
          </a:xfrm>
        </p:grpSpPr>
        <p:sp>
          <p:nvSpPr>
            <p:cNvPr id="1898525" name="AutoShape 37"/>
            <p:cNvSpPr>
              <a:spLocks noChangeArrowheads="1"/>
            </p:cNvSpPr>
            <p:nvPr>
              <p:custDataLst>
                <p:tags r:id="rId16"/>
              </p:custDataLst>
            </p:nvPr>
          </p:nvSpPr>
          <p:spPr bwMode="auto">
            <a:xfrm>
              <a:off x="619" y="1314"/>
              <a:ext cx="2095" cy="656"/>
            </a:xfrm>
            <a:prstGeom prst="roundRect">
              <a:avLst>
                <a:gd name="adj" fmla="val 11935"/>
              </a:avLst>
            </a:prstGeom>
            <a:solidFill>
              <a:srgbClr val="CC9900"/>
            </a:solidFill>
            <a:ln w="9525">
              <a:noFill/>
              <a:round/>
              <a:headEnd/>
              <a:tailEnd/>
            </a:ln>
          </p:spPr>
          <p:txBody>
            <a:bodyPr wrap="none" anchor="ctr"/>
            <a:lstStyle/>
            <a:p>
              <a:endParaRPr lang="en-US"/>
            </a:p>
          </p:txBody>
        </p:sp>
        <p:sp>
          <p:nvSpPr>
            <p:cNvPr id="1898526" name="Rectangle 3"/>
            <p:cNvSpPr>
              <a:spLocks noChangeArrowheads="1"/>
            </p:cNvSpPr>
            <p:nvPr>
              <p:custDataLst>
                <p:tags r:id="rId17"/>
              </p:custDataLst>
            </p:nvPr>
          </p:nvSpPr>
          <p:spPr bwMode="auto">
            <a:xfrm>
              <a:off x="675" y="1380"/>
              <a:ext cx="1984" cy="524"/>
            </a:xfrm>
            <a:prstGeom prst="rect">
              <a:avLst/>
            </a:prstGeom>
            <a:noFill/>
            <a:ln w="9525">
              <a:noFill/>
              <a:miter lim="800000"/>
              <a:headEnd/>
              <a:tailEnd/>
            </a:ln>
          </p:spPr>
          <p:txBody>
            <a:bodyPr lIns="0" tIns="0" rIns="0" bIns="0">
              <a:spAutoFit/>
            </a:bodyPr>
            <a:lstStyle/>
            <a:p>
              <a:pPr eaLnBrk="0" hangingPunct="0">
                <a:lnSpc>
                  <a:spcPct val="85000"/>
                </a:lnSpc>
                <a:spcBef>
                  <a:spcPct val="35000"/>
                </a:spcBef>
                <a:buClr>
                  <a:srgbClr val="FF9900"/>
                </a:buClr>
                <a:buSzPct val="70000"/>
                <a:buFont typeface="Wingdings" pitchFamily="2" charset="2"/>
                <a:buNone/>
              </a:pPr>
              <a:r>
                <a:rPr lang="en-US" sz="1600" b="0">
                  <a:solidFill>
                    <a:schemeClr val="bg1"/>
                  </a:solidFill>
                </a:rPr>
                <a:t>Domestic articles (‘1’, no international collaboration partners) have around 3 times fewer citations per article than those with four collaborating countries (‘5’)</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98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3889" name="Title 1"/>
          <p:cNvSpPr>
            <a:spLocks noGrp="1"/>
          </p:cNvSpPr>
          <p:nvPr>
            <p:ph type="title"/>
          </p:nvPr>
        </p:nvSpPr>
        <p:spPr/>
        <p:txBody>
          <a:bodyPr/>
          <a:lstStyle/>
          <a:p>
            <a:r>
              <a:rPr lang="en-GB" smtClean="0"/>
              <a:t>South African research collaboration map</a:t>
            </a:r>
          </a:p>
        </p:txBody>
      </p:sp>
      <p:pic>
        <p:nvPicPr>
          <p:cNvPr id="2213890" name="Picture 2"/>
          <p:cNvPicPr>
            <a:picLocks noChangeAspect="1" noChangeArrowheads="1"/>
          </p:cNvPicPr>
          <p:nvPr/>
        </p:nvPicPr>
        <p:blipFill>
          <a:blip r:embed="rId3" cstate="print"/>
          <a:srcRect/>
          <a:stretch>
            <a:fillRect/>
          </a:stretch>
        </p:blipFill>
        <p:spPr bwMode="auto">
          <a:xfrm>
            <a:off x="1677988" y="617538"/>
            <a:ext cx="5705475" cy="5537200"/>
          </a:xfrm>
          <a:prstGeom prst="rect">
            <a:avLst/>
          </a:prstGeom>
          <a:noFill/>
          <a:ln w="9525">
            <a:noFill/>
            <a:miter lim="800000"/>
            <a:headEnd/>
            <a:tailEnd/>
          </a:ln>
        </p:spPr>
      </p:pic>
      <p:sp>
        <p:nvSpPr>
          <p:cNvPr id="2213891" name="スライド番号プレースホルダ 45"/>
          <p:cNvSpPr txBox="1">
            <a:spLocks noGrp="1"/>
          </p:cNvSpPr>
          <p:nvPr/>
        </p:nvSpPr>
        <p:spPr bwMode="auto">
          <a:xfrm>
            <a:off x="8653463" y="6548438"/>
            <a:ext cx="515937" cy="365125"/>
          </a:xfrm>
          <a:prstGeom prst="rect">
            <a:avLst/>
          </a:prstGeom>
          <a:noFill/>
          <a:ln w="9525">
            <a:noFill/>
            <a:miter lim="800000"/>
            <a:headEnd/>
            <a:tailEnd/>
          </a:ln>
        </p:spPr>
        <p:txBody>
          <a:bodyPr anchor="ctr"/>
          <a:lstStyle/>
          <a:p>
            <a:pPr algn="r">
              <a:lnSpc>
                <a:spcPct val="130000"/>
              </a:lnSpc>
              <a:buClr>
                <a:srgbClr val="000000"/>
              </a:buClr>
            </a:pPr>
            <a:fld id="{E57EAE25-CDFF-4E1B-84E5-4977F2277EFC}" type="slidenum">
              <a:rPr lang="ja-JP" altLang="en-US" sz="1100">
                <a:solidFill>
                  <a:srgbClr val="383838"/>
                </a:solidFill>
                <a:ea typeface="ＭＳ Ｐゴシック" charset="-128"/>
              </a:rPr>
              <a:pPr algn="r">
                <a:lnSpc>
                  <a:spcPct val="130000"/>
                </a:lnSpc>
                <a:buClr>
                  <a:srgbClr val="000000"/>
                </a:buClr>
              </a:pPr>
              <a:t>11</a:t>
            </a:fld>
            <a:endParaRPr lang="en-US" altLang="ja-JP" sz="1100">
              <a:solidFill>
                <a:srgbClr val="383838"/>
              </a:solidFill>
              <a:ea typeface="ＭＳ Ｐゴシック" charset="-128"/>
            </a:endParaRPr>
          </a:p>
        </p:txBody>
      </p:sp>
      <p:sp>
        <p:nvSpPr>
          <p:cNvPr id="2213892" name="Text Box 11"/>
          <p:cNvSpPr txBox="1">
            <a:spLocks noChangeArrowheads="1"/>
          </p:cNvSpPr>
          <p:nvPr/>
        </p:nvSpPr>
        <p:spPr bwMode="auto">
          <a:xfrm>
            <a:off x="-25400" y="6613525"/>
            <a:ext cx="873125" cy="228600"/>
          </a:xfrm>
          <a:prstGeom prst="rect">
            <a:avLst/>
          </a:prstGeom>
          <a:noFill/>
          <a:ln w="9525">
            <a:noFill/>
            <a:miter lim="800000"/>
            <a:headEnd/>
            <a:tailEnd/>
          </a:ln>
        </p:spPr>
        <p:txBody>
          <a:bodyPr wrap="none">
            <a:spAutoFit/>
          </a:bodyPr>
          <a:lstStyle/>
          <a:p>
            <a:r>
              <a:rPr lang="en-GB" sz="900"/>
              <a:t>Source: Scopus </a:t>
            </a:r>
            <a:endParaRPr lang="en-US" sz="900"/>
          </a:p>
        </p:txBody>
      </p:sp>
      <p:sp>
        <p:nvSpPr>
          <p:cNvPr id="2213893" name="Rounded Rectangle 5"/>
          <p:cNvSpPr>
            <a:spLocks noChangeArrowheads="1"/>
          </p:cNvSpPr>
          <p:nvPr/>
        </p:nvSpPr>
        <p:spPr bwMode="auto">
          <a:xfrm>
            <a:off x="4657725" y="3611563"/>
            <a:ext cx="812800" cy="241300"/>
          </a:xfrm>
          <a:prstGeom prst="roundRect">
            <a:avLst>
              <a:gd name="adj" fmla="val 16667"/>
            </a:avLst>
          </a:prstGeom>
          <a:noFill/>
          <a:ln w="38100" algn="ctr">
            <a:solidFill>
              <a:srgbClr val="FF0000"/>
            </a:solidFill>
            <a:round/>
            <a:headEnd/>
            <a:tailEnd/>
          </a:ln>
        </p:spPr>
        <p:txBody>
          <a:bodyPr/>
          <a:lstStyle/>
          <a:p>
            <a:endParaRPr lang="en-US" sz="1600" b="0"/>
          </a:p>
        </p:txBody>
      </p:sp>
      <p:sp>
        <p:nvSpPr>
          <p:cNvPr id="8" name="Rounded Rectangle 7"/>
          <p:cNvSpPr>
            <a:spLocks noChangeArrowheads="1"/>
          </p:cNvSpPr>
          <p:nvPr/>
        </p:nvSpPr>
        <p:spPr bwMode="auto">
          <a:xfrm>
            <a:off x="6632575" y="2282825"/>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9" name="Rounded Rectangle 8"/>
          <p:cNvSpPr>
            <a:spLocks noChangeArrowheads="1"/>
          </p:cNvSpPr>
          <p:nvPr/>
        </p:nvSpPr>
        <p:spPr bwMode="auto">
          <a:xfrm>
            <a:off x="5813425" y="3625850"/>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0" name="Rounded Rectangle 9"/>
          <p:cNvSpPr>
            <a:spLocks noChangeArrowheads="1"/>
          </p:cNvSpPr>
          <p:nvPr/>
        </p:nvSpPr>
        <p:spPr bwMode="auto">
          <a:xfrm>
            <a:off x="5278438" y="4551363"/>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1" name="Rounded Rectangle 10"/>
          <p:cNvSpPr>
            <a:spLocks noChangeArrowheads="1"/>
          </p:cNvSpPr>
          <p:nvPr/>
        </p:nvSpPr>
        <p:spPr bwMode="auto">
          <a:xfrm>
            <a:off x="6407150" y="4598988"/>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2" name="Rounded Rectangle 11"/>
          <p:cNvSpPr>
            <a:spLocks noChangeArrowheads="1"/>
          </p:cNvSpPr>
          <p:nvPr/>
        </p:nvSpPr>
        <p:spPr bwMode="auto">
          <a:xfrm>
            <a:off x="3568700" y="668338"/>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3" name="Rounded Rectangle 12"/>
          <p:cNvSpPr>
            <a:spLocks noChangeArrowheads="1"/>
          </p:cNvSpPr>
          <p:nvPr/>
        </p:nvSpPr>
        <p:spPr bwMode="auto">
          <a:xfrm>
            <a:off x="5859463" y="1333500"/>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4" name="Rounded Rectangle 13"/>
          <p:cNvSpPr>
            <a:spLocks noChangeArrowheads="1"/>
          </p:cNvSpPr>
          <p:nvPr/>
        </p:nvSpPr>
        <p:spPr bwMode="auto">
          <a:xfrm>
            <a:off x="4600575" y="5964238"/>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15" name="Rounded Rectangle 14"/>
          <p:cNvSpPr>
            <a:spLocks noChangeArrowheads="1"/>
          </p:cNvSpPr>
          <p:nvPr/>
        </p:nvSpPr>
        <p:spPr bwMode="auto">
          <a:xfrm>
            <a:off x="3389313" y="5905500"/>
            <a:ext cx="812800" cy="241300"/>
          </a:xfrm>
          <a:prstGeom prst="roundRect">
            <a:avLst>
              <a:gd name="adj" fmla="val 16667"/>
            </a:avLst>
          </a:prstGeom>
          <a:noFill/>
          <a:ln w="38100" algn="ctr">
            <a:solidFill>
              <a:srgbClr val="CC9900"/>
            </a:solidFill>
            <a:round/>
            <a:headEnd/>
            <a:tailEnd/>
          </a:ln>
        </p:spPr>
        <p:txBody>
          <a:bodyPr/>
          <a:lstStyle/>
          <a:p>
            <a:endParaRPr lang="en-US" sz="1600" b="0"/>
          </a:p>
        </p:txBody>
      </p:sp>
      <p:sp>
        <p:nvSpPr>
          <p:cNvPr id="2213902" name="Text Box 10"/>
          <p:cNvSpPr txBox="1">
            <a:spLocks noChangeArrowheads="1"/>
          </p:cNvSpPr>
          <p:nvPr/>
        </p:nvSpPr>
        <p:spPr bwMode="auto">
          <a:xfrm>
            <a:off x="898525" y="6223000"/>
            <a:ext cx="7235825" cy="646113"/>
          </a:xfrm>
          <a:prstGeom prst="rect">
            <a:avLst/>
          </a:prstGeom>
          <a:noFill/>
          <a:ln w="9525">
            <a:noFill/>
            <a:miter lim="800000"/>
            <a:headEnd/>
            <a:tailEnd/>
          </a:ln>
        </p:spPr>
        <p:txBody>
          <a:bodyPr>
            <a:spAutoFit/>
          </a:bodyPr>
          <a:lstStyle/>
          <a:p>
            <a:r>
              <a:rPr lang="en-GB" sz="900"/>
              <a:t>Note: Collaboration relationships are shown for papers authored by South African researchers counted in a 5-year window 2005-09 and are represented as variable-thickness lines (edges) between nodes. Line thickness represents the share of collaboration to or from the connected . Visualisation is by the Force Atlas algorithm, which treats the network of edges as a system of interconnected springs and seeks to satisfy the tension of all edges simultaneously in a 2D rendering; hence, countries sharing a collaborative relationship tend to group together, while those that do not are placed further apart.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6274" name="Object 2" hidden="1"/>
          <p:cNvGraphicFramePr>
            <a:graphicFrameLocks noChangeAspect="1"/>
          </p:cNvGraphicFramePr>
          <p:nvPr/>
        </p:nvGraphicFramePr>
        <p:xfrm>
          <a:off x="0" y="0"/>
          <a:ext cx="158750" cy="158750"/>
        </p:xfrm>
        <a:graphic>
          <a:graphicData uri="http://schemas.openxmlformats.org/presentationml/2006/ole">
            <p:oleObj spid="_x0000_s1846274" name="think-cell Slide" r:id="rId9" imgW="360" imgH="360" progId="">
              <p:embed/>
            </p:oleObj>
          </a:graphicData>
        </a:graphic>
      </p:graphicFrame>
      <p:pic>
        <p:nvPicPr>
          <p:cNvPr id="1846275" name="Picture 4"/>
          <p:cNvPicPr>
            <a:picLocks noChangeAspect="1" noChangeArrowheads="1"/>
          </p:cNvPicPr>
          <p:nvPr>
            <p:custDataLst>
              <p:tags r:id="rId2"/>
            </p:custDataLst>
          </p:nvPr>
        </p:nvPicPr>
        <p:blipFill>
          <a:blip r:embed="rId10" cstate="print"/>
          <a:srcRect/>
          <a:stretch>
            <a:fillRect/>
          </a:stretch>
        </p:blipFill>
        <p:spPr bwMode="auto">
          <a:xfrm>
            <a:off x="622300" y="1016000"/>
            <a:ext cx="8521700" cy="5535613"/>
          </a:xfrm>
          <a:prstGeom prst="rect">
            <a:avLst/>
          </a:prstGeom>
          <a:noFill/>
          <a:ln w="9525">
            <a:noFill/>
            <a:miter lim="800000"/>
            <a:headEnd/>
            <a:tailEnd/>
          </a:ln>
        </p:spPr>
      </p:pic>
      <p:sp>
        <p:nvSpPr>
          <p:cNvPr id="1846276" name="Rectangle 2"/>
          <p:cNvSpPr>
            <a:spLocks noGrp="1" noChangeArrowheads="1"/>
          </p:cNvSpPr>
          <p:nvPr>
            <p:ph type="title"/>
            <p:custDataLst>
              <p:tags r:id="rId3"/>
            </p:custDataLst>
          </p:nvPr>
        </p:nvSpPr>
        <p:spPr>
          <a:xfrm>
            <a:off x="76200" y="76200"/>
            <a:ext cx="9067800" cy="685800"/>
          </a:xfrm>
        </p:spPr>
        <p:txBody>
          <a:bodyPr/>
          <a:lstStyle/>
          <a:p>
            <a:r>
              <a:rPr lang="en-GB" smtClean="0"/>
              <a:t>Three messages</a:t>
            </a:r>
            <a:endParaRPr lang="en-US" smtClean="0"/>
          </a:p>
        </p:txBody>
      </p:sp>
      <p:sp>
        <p:nvSpPr>
          <p:cNvPr id="1846277" name="Rectangle 5"/>
          <p:cNvSpPr>
            <a:spLocks noGrp="1" noChangeArrowheads="1"/>
          </p:cNvSpPr>
          <p:nvPr>
            <p:ph type="sldNum" sz="quarter" idx="10"/>
            <p:custDataLst>
              <p:tags r:id="rId4"/>
            </p:custDataLst>
          </p:nvPr>
        </p:nvSpPr>
        <p:spPr>
          <a:noFill/>
        </p:spPr>
        <p:txBody>
          <a:bodyPr/>
          <a:lstStyle/>
          <a:p>
            <a:fld id="{8F2F8D0E-B352-4F08-85D4-96B06A24DA3B}" type="slidenum">
              <a:rPr lang="en-US" smtClean="0"/>
              <a:pPr/>
              <a:t>12</a:t>
            </a:fld>
            <a:endParaRPr lang="en-US" smtClean="0"/>
          </a:p>
        </p:txBody>
      </p:sp>
      <p:sp>
        <p:nvSpPr>
          <p:cNvPr id="6" name="Rectangle 5"/>
          <p:cNvSpPr/>
          <p:nvPr>
            <p:custDataLst>
              <p:tags r:id="rId5"/>
            </p:custDataLst>
          </p:nvPr>
        </p:nvSpPr>
        <p:spPr bwMode="auto">
          <a:xfrm>
            <a:off x="614363" y="4460875"/>
            <a:ext cx="8529637" cy="2092325"/>
          </a:xfrm>
          <a:prstGeom prst="rect">
            <a:avLst/>
          </a:prstGeom>
          <a:solidFill>
            <a:schemeClr val="tx1">
              <a:lumMod val="85000"/>
              <a:lumOff val="15000"/>
              <a:alpha val="76000"/>
            </a:schemeClr>
          </a:solidFill>
          <a:ln w="9525" cap="flat" cmpd="sng" algn="ctr">
            <a:noFill/>
            <a:prstDash val="solid"/>
            <a:round/>
            <a:headEnd type="none" w="med" len="med"/>
            <a:tailEnd type="none" w="med" len="med"/>
          </a:ln>
          <a:effectLst/>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endParaRPr lang="en-US">
              <a:ea typeface="ＭＳ Ｐゴシック" pitchFamily="-64" charset="-128"/>
              <a:cs typeface="ＭＳ Ｐゴシック" charset="-128"/>
            </a:endParaRPr>
          </a:p>
        </p:txBody>
      </p:sp>
      <p:sp>
        <p:nvSpPr>
          <p:cNvPr id="7" name="Rectangle 6"/>
          <p:cNvSpPr>
            <a:spLocks noChangeArrowheads="1"/>
          </p:cNvSpPr>
          <p:nvPr>
            <p:custDataLst>
              <p:tags r:id="rId6"/>
            </p:custDataLst>
          </p:nvPr>
        </p:nvSpPr>
        <p:spPr bwMode="auto">
          <a:xfrm>
            <a:off x="703263" y="4533900"/>
            <a:ext cx="8262937" cy="1754188"/>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marL="342900" indent="-342900" eaLnBrk="0" hangingPunct="0">
              <a:buFontTx/>
              <a:buAutoNum type="arabicPeriod"/>
              <a:defRPr/>
            </a:pPr>
            <a:r>
              <a:rPr lang="en-GB" sz="1800" dirty="0" smtClean="0">
                <a:solidFill>
                  <a:schemeClr val="bg1">
                    <a:lumMod val="50000"/>
                  </a:schemeClr>
                </a:solidFill>
                <a:latin typeface="Arial Rounded MT Bold" pitchFamily="34" charset="0"/>
              </a:rPr>
              <a:t>Investment in a scientific base matters, and the global landscape is changing dramatically</a:t>
            </a:r>
          </a:p>
          <a:p>
            <a:pPr marL="342900" indent="-342900" eaLnBrk="0" hangingPunct="0">
              <a:buFontTx/>
              <a:buAutoNum type="arabicPeriod"/>
              <a:defRPr/>
            </a:pPr>
            <a:endParaRPr lang="en-GB" sz="1800" dirty="0" smtClean="0">
              <a:solidFill>
                <a:schemeClr val="bg1">
                  <a:lumMod val="50000"/>
                </a:schemeClr>
              </a:solidFill>
              <a:latin typeface="Arial Rounded MT Bold" pitchFamily="34" charset="0"/>
            </a:endParaRPr>
          </a:p>
          <a:p>
            <a:pPr marL="342900" indent="-342900" eaLnBrk="0" hangingPunct="0">
              <a:buFontTx/>
              <a:buAutoNum type="arabicPeriod"/>
              <a:defRPr/>
            </a:pPr>
            <a:r>
              <a:rPr lang="en-GB" sz="1800" dirty="0" smtClean="0">
                <a:solidFill>
                  <a:schemeClr val="bg1">
                    <a:lumMod val="50000"/>
                  </a:schemeClr>
                </a:solidFill>
                <a:latin typeface="Arial Rounded MT Bold" pitchFamily="34" charset="0"/>
              </a:rPr>
              <a:t>Science is increasingly global, driven by you</a:t>
            </a:r>
          </a:p>
          <a:p>
            <a:pPr marL="342900" indent="-342900" eaLnBrk="0" hangingPunct="0">
              <a:buFontTx/>
              <a:buAutoNum type="arabicPeriod"/>
              <a:defRPr/>
            </a:pPr>
            <a:endParaRPr lang="en-GB" sz="1800" dirty="0" smtClean="0">
              <a:solidFill>
                <a:schemeClr val="accent3">
                  <a:lumMod val="95000"/>
                </a:schemeClr>
              </a:solidFill>
              <a:latin typeface="Arial Rounded MT Bold" pitchFamily="34" charset="0"/>
            </a:endParaRPr>
          </a:p>
          <a:p>
            <a:pPr marL="342900" indent="-342900" eaLnBrk="0" hangingPunct="0">
              <a:buFontTx/>
              <a:buAutoNum type="arabicPeriod"/>
              <a:defRPr/>
            </a:pPr>
            <a:r>
              <a:rPr lang="en-GB" sz="1800" dirty="0" smtClean="0">
                <a:solidFill>
                  <a:schemeClr val="accent3">
                    <a:lumMod val="95000"/>
                  </a:schemeClr>
                </a:solidFill>
                <a:latin typeface="Arial Rounded MT Bold" pitchFamily="34" charset="0"/>
              </a:rPr>
              <a:t>Managing this requires data, metrics and tools</a:t>
            </a:r>
            <a:endParaRPr lang="en-US" sz="1800" dirty="0">
              <a:solidFill>
                <a:schemeClr val="accent3">
                  <a:lumMod val="95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7985" name="Rectangle 2"/>
          <p:cNvSpPr>
            <a:spLocks noGrp="1" noChangeArrowheads="1"/>
          </p:cNvSpPr>
          <p:nvPr>
            <p:ph type="title" idx="4294967295"/>
          </p:nvPr>
        </p:nvSpPr>
        <p:spPr/>
        <p:txBody>
          <a:bodyPr/>
          <a:lstStyle/>
          <a:p>
            <a:r>
              <a:rPr lang="en-US" smtClean="0"/>
              <a:t>Tools to map national strengths to focus and co-ordinate R&amp;D investments  (country level – South Africa - 16 strengths)</a:t>
            </a:r>
            <a:endParaRPr lang="de-DE" smtClean="0"/>
          </a:p>
        </p:txBody>
      </p:sp>
      <p:grpSp>
        <p:nvGrpSpPr>
          <p:cNvPr id="2217986" name="Group 65"/>
          <p:cNvGrpSpPr>
            <a:grpSpLocks/>
          </p:cNvGrpSpPr>
          <p:nvPr/>
        </p:nvGrpSpPr>
        <p:grpSpPr bwMode="auto">
          <a:xfrm>
            <a:off x="757238" y="1117600"/>
            <a:ext cx="7629525" cy="5053013"/>
            <a:chOff x="119" y="739"/>
            <a:chExt cx="4806" cy="3183"/>
          </a:xfrm>
        </p:grpSpPr>
        <p:grpSp>
          <p:nvGrpSpPr>
            <p:cNvPr id="2217988" name="Group 63"/>
            <p:cNvGrpSpPr>
              <a:grpSpLocks/>
            </p:cNvGrpSpPr>
            <p:nvPr/>
          </p:nvGrpSpPr>
          <p:grpSpPr bwMode="auto">
            <a:xfrm>
              <a:off x="4061" y="1187"/>
              <a:ext cx="864" cy="2286"/>
              <a:chOff x="4781" y="1072"/>
              <a:chExt cx="864" cy="2286"/>
            </a:xfrm>
          </p:grpSpPr>
          <p:grpSp>
            <p:nvGrpSpPr>
              <p:cNvPr id="2218002" name="Group 40"/>
              <p:cNvGrpSpPr>
                <a:grpSpLocks/>
              </p:cNvGrpSpPr>
              <p:nvPr/>
            </p:nvGrpSpPr>
            <p:grpSpPr bwMode="auto">
              <a:xfrm>
                <a:off x="4781" y="1072"/>
                <a:ext cx="716" cy="108"/>
                <a:chOff x="4097" y="1371"/>
                <a:chExt cx="716" cy="108"/>
              </a:xfrm>
            </p:grpSpPr>
            <p:sp>
              <p:nvSpPr>
                <p:cNvPr id="2218042" name="LegendRectangle1"/>
                <p:cNvSpPr>
                  <a:spLocks noChangeArrowheads="1"/>
                </p:cNvSpPr>
                <p:nvPr/>
              </p:nvSpPr>
              <p:spPr bwMode="auto">
                <a:xfrm>
                  <a:off x="4097" y="1371"/>
                  <a:ext cx="138" cy="103"/>
                </a:xfrm>
                <a:prstGeom prst="rect">
                  <a:avLst/>
                </a:prstGeom>
                <a:solidFill>
                  <a:srgbClr val="9900FF"/>
                </a:solidFill>
                <a:ln w="9525">
                  <a:noFill/>
                  <a:miter lim="800000"/>
                  <a:headEnd/>
                  <a:tailEnd/>
                </a:ln>
              </p:spPr>
              <p:txBody>
                <a:bodyPr lIns="0" tIns="0" rIns="0" bIns="0"/>
                <a:lstStyle/>
                <a:p>
                  <a:pPr defTabSz="933450"/>
                  <a:endParaRPr lang="de-DE" b="0">
                    <a:latin typeface="Arial" charset="0"/>
                  </a:endParaRPr>
                </a:p>
              </p:txBody>
            </p:sp>
            <p:sp>
              <p:nvSpPr>
                <p:cNvPr id="2218043" name="Legend1"/>
                <p:cNvSpPr>
                  <a:spLocks noChangeArrowheads="1"/>
                </p:cNvSpPr>
                <p:nvPr/>
              </p:nvSpPr>
              <p:spPr bwMode="auto">
                <a:xfrm>
                  <a:off x="4279" y="1381"/>
                  <a:ext cx="534"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Math &amp; physics</a:t>
                  </a:r>
                </a:p>
              </p:txBody>
            </p:sp>
          </p:grpSp>
          <p:grpSp>
            <p:nvGrpSpPr>
              <p:cNvPr id="2218003" name="Group 47"/>
              <p:cNvGrpSpPr>
                <a:grpSpLocks/>
              </p:cNvGrpSpPr>
              <p:nvPr/>
            </p:nvGrpSpPr>
            <p:grpSpPr bwMode="auto">
              <a:xfrm>
                <a:off x="4781" y="2244"/>
                <a:ext cx="855" cy="108"/>
                <a:chOff x="4097" y="2610"/>
                <a:chExt cx="855" cy="108"/>
              </a:xfrm>
            </p:grpSpPr>
            <p:sp>
              <p:nvSpPr>
                <p:cNvPr id="2218040" name="LegendRectangle4"/>
                <p:cNvSpPr>
                  <a:spLocks noChangeArrowheads="1"/>
                </p:cNvSpPr>
                <p:nvPr/>
              </p:nvSpPr>
              <p:spPr bwMode="auto">
                <a:xfrm>
                  <a:off x="4097" y="2610"/>
                  <a:ext cx="138" cy="103"/>
                </a:xfrm>
                <a:prstGeom prst="rect">
                  <a:avLst/>
                </a:prstGeom>
                <a:solidFill>
                  <a:srgbClr val="FF0000"/>
                </a:solidFill>
                <a:ln w="9525">
                  <a:noFill/>
                  <a:miter lim="800000"/>
                  <a:headEnd/>
                  <a:tailEnd/>
                </a:ln>
              </p:spPr>
              <p:txBody>
                <a:bodyPr lIns="0" tIns="0" rIns="0" bIns="0"/>
                <a:lstStyle/>
                <a:p>
                  <a:pPr defTabSz="933450"/>
                  <a:endParaRPr lang="de-DE" b="0">
                    <a:latin typeface="Arial" charset="0"/>
                  </a:endParaRPr>
                </a:p>
              </p:txBody>
            </p:sp>
            <p:sp>
              <p:nvSpPr>
                <p:cNvPr id="2218041" name="Legend4"/>
                <p:cNvSpPr>
                  <a:spLocks noChangeArrowheads="1"/>
                </p:cNvSpPr>
                <p:nvPr/>
              </p:nvSpPr>
              <p:spPr bwMode="auto">
                <a:xfrm>
                  <a:off x="4279" y="2620"/>
                  <a:ext cx="673"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Medical Specialties</a:t>
                  </a:r>
                </a:p>
              </p:txBody>
            </p:sp>
          </p:grpSp>
          <p:grpSp>
            <p:nvGrpSpPr>
              <p:cNvPr id="2218004" name="Group 41"/>
              <p:cNvGrpSpPr>
                <a:grpSpLocks/>
              </p:cNvGrpSpPr>
              <p:nvPr/>
            </p:nvGrpSpPr>
            <p:grpSpPr bwMode="auto">
              <a:xfrm>
                <a:off x="4781" y="1239"/>
                <a:ext cx="536" cy="108"/>
                <a:chOff x="4097" y="1542"/>
                <a:chExt cx="536" cy="108"/>
              </a:xfrm>
            </p:grpSpPr>
            <p:sp>
              <p:nvSpPr>
                <p:cNvPr id="2218038" name="LegendRectangle2"/>
                <p:cNvSpPr>
                  <a:spLocks noChangeArrowheads="1"/>
                </p:cNvSpPr>
                <p:nvPr/>
              </p:nvSpPr>
              <p:spPr bwMode="auto">
                <a:xfrm>
                  <a:off x="4097" y="1542"/>
                  <a:ext cx="138" cy="103"/>
                </a:xfrm>
                <a:prstGeom prst="rect">
                  <a:avLst/>
                </a:prstGeom>
                <a:solidFill>
                  <a:srgbClr val="0000FF"/>
                </a:solidFill>
                <a:ln w="9525">
                  <a:noFill/>
                  <a:miter lim="800000"/>
                  <a:headEnd/>
                  <a:tailEnd/>
                </a:ln>
              </p:spPr>
              <p:txBody>
                <a:bodyPr lIns="0" tIns="0" rIns="0" bIns="0"/>
                <a:lstStyle/>
                <a:p>
                  <a:pPr defTabSz="933450"/>
                  <a:endParaRPr lang="de-DE" b="0">
                    <a:latin typeface="Arial" charset="0"/>
                  </a:endParaRPr>
                </a:p>
              </p:txBody>
            </p:sp>
            <p:sp>
              <p:nvSpPr>
                <p:cNvPr id="2218039" name="Legend2"/>
                <p:cNvSpPr>
                  <a:spLocks noChangeArrowheads="1"/>
                </p:cNvSpPr>
                <p:nvPr/>
              </p:nvSpPr>
              <p:spPr bwMode="auto">
                <a:xfrm>
                  <a:off x="4279" y="1552"/>
                  <a:ext cx="354"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Chemistry</a:t>
                  </a:r>
                </a:p>
              </p:txBody>
            </p:sp>
          </p:grpSp>
          <p:grpSp>
            <p:nvGrpSpPr>
              <p:cNvPr id="2218005" name="Group 48"/>
              <p:cNvGrpSpPr>
                <a:grpSpLocks/>
              </p:cNvGrpSpPr>
              <p:nvPr/>
            </p:nvGrpSpPr>
            <p:grpSpPr bwMode="auto">
              <a:xfrm>
                <a:off x="4781" y="2412"/>
                <a:ext cx="751" cy="108"/>
                <a:chOff x="4097" y="2788"/>
                <a:chExt cx="751" cy="108"/>
              </a:xfrm>
            </p:grpSpPr>
            <p:sp>
              <p:nvSpPr>
                <p:cNvPr id="2218036" name="LegendRectangle4"/>
                <p:cNvSpPr>
                  <a:spLocks noChangeArrowheads="1"/>
                </p:cNvSpPr>
                <p:nvPr/>
              </p:nvSpPr>
              <p:spPr bwMode="auto">
                <a:xfrm>
                  <a:off x="4097" y="2788"/>
                  <a:ext cx="138" cy="103"/>
                </a:xfrm>
                <a:prstGeom prst="rect">
                  <a:avLst/>
                </a:prstGeom>
                <a:solidFill>
                  <a:srgbClr val="FF6600"/>
                </a:solidFill>
                <a:ln w="9525">
                  <a:noFill/>
                  <a:miter lim="800000"/>
                  <a:headEnd/>
                  <a:tailEnd/>
                </a:ln>
              </p:spPr>
              <p:txBody>
                <a:bodyPr lIns="0" tIns="0" rIns="0" bIns="0"/>
                <a:lstStyle/>
                <a:p>
                  <a:pPr defTabSz="933450"/>
                  <a:endParaRPr lang="de-DE" b="0">
                    <a:latin typeface="Arial" charset="0"/>
                  </a:endParaRPr>
                </a:p>
              </p:txBody>
            </p:sp>
            <p:sp>
              <p:nvSpPr>
                <p:cNvPr id="2218037" name="Legend4"/>
                <p:cNvSpPr>
                  <a:spLocks noChangeArrowheads="1"/>
                </p:cNvSpPr>
                <p:nvPr/>
              </p:nvSpPr>
              <p:spPr bwMode="auto">
                <a:xfrm>
                  <a:off x="4279" y="2798"/>
                  <a:ext cx="569"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Health Sciences</a:t>
                  </a:r>
                </a:p>
              </p:txBody>
            </p:sp>
          </p:grpSp>
          <p:grpSp>
            <p:nvGrpSpPr>
              <p:cNvPr id="2218006" name="Group 42"/>
              <p:cNvGrpSpPr>
                <a:grpSpLocks/>
              </p:cNvGrpSpPr>
              <p:nvPr/>
            </p:nvGrpSpPr>
            <p:grpSpPr bwMode="auto">
              <a:xfrm>
                <a:off x="4781" y="1407"/>
                <a:ext cx="603" cy="108"/>
                <a:chOff x="4097" y="1728"/>
                <a:chExt cx="603" cy="108"/>
              </a:xfrm>
            </p:grpSpPr>
            <p:sp>
              <p:nvSpPr>
                <p:cNvPr id="2218034" name="LegendRectangle3"/>
                <p:cNvSpPr>
                  <a:spLocks noChangeArrowheads="1"/>
                </p:cNvSpPr>
                <p:nvPr/>
              </p:nvSpPr>
              <p:spPr bwMode="auto">
                <a:xfrm>
                  <a:off x="4097" y="1728"/>
                  <a:ext cx="138" cy="103"/>
                </a:xfrm>
                <a:prstGeom prst="rect">
                  <a:avLst/>
                </a:prstGeom>
                <a:solidFill>
                  <a:srgbClr val="00FFFF"/>
                </a:solidFill>
                <a:ln w="9525">
                  <a:noFill/>
                  <a:miter lim="800000"/>
                  <a:headEnd/>
                  <a:tailEnd/>
                </a:ln>
              </p:spPr>
              <p:txBody>
                <a:bodyPr lIns="0" tIns="0" rIns="0" bIns="0"/>
                <a:lstStyle/>
                <a:p>
                  <a:pPr defTabSz="933450"/>
                  <a:endParaRPr lang="de-DE" b="0">
                    <a:latin typeface="Arial" charset="0"/>
                  </a:endParaRPr>
                </a:p>
              </p:txBody>
            </p:sp>
            <p:sp>
              <p:nvSpPr>
                <p:cNvPr id="2218035" name="Legend3"/>
                <p:cNvSpPr>
                  <a:spLocks noChangeArrowheads="1"/>
                </p:cNvSpPr>
                <p:nvPr/>
              </p:nvSpPr>
              <p:spPr bwMode="auto">
                <a:xfrm>
                  <a:off x="4279" y="1738"/>
                  <a:ext cx="421"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Engineering</a:t>
                  </a:r>
                </a:p>
              </p:txBody>
            </p:sp>
          </p:grpSp>
          <p:grpSp>
            <p:nvGrpSpPr>
              <p:cNvPr id="2218007" name="Group 49"/>
              <p:cNvGrpSpPr>
                <a:grpSpLocks/>
              </p:cNvGrpSpPr>
              <p:nvPr/>
            </p:nvGrpSpPr>
            <p:grpSpPr bwMode="auto">
              <a:xfrm>
                <a:off x="4781" y="2579"/>
                <a:ext cx="725" cy="108"/>
                <a:chOff x="4097" y="2966"/>
                <a:chExt cx="725" cy="108"/>
              </a:xfrm>
            </p:grpSpPr>
            <p:sp>
              <p:nvSpPr>
                <p:cNvPr id="2218032" name="LegendRectangle4"/>
                <p:cNvSpPr>
                  <a:spLocks noChangeArrowheads="1"/>
                </p:cNvSpPr>
                <p:nvPr/>
              </p:nvSpPr>
              <p:spPr bwMode="auto">
                <a:xfrm>
                  <a:off x="4097" y="2966"/>
                  <a:ext cx="138" cy="103"/>
                </a:xfrm>
                <a:prstGeom prst="rect">
                  <a:avLst/>
                </a:prstGeom>
                <a:solidFill>
                  <a:srgbClr val="FF9900"/>
                </a:solidFill>
                <a:ln w="9525">
                  <a:noFill/>
                  <a:miter lim="800000"/>
                  <a:headEnd/>
                  <a:tailEnd/>
                </a:ln>
              </p:spPr>
              <p:txBody>
                <a:bodyPr lIns="0" tIns="0" rIns="0" bIns="0"/>
                <a:lstStyle/>
                <a:p>
                  <a:pPr defTabSz="933450"/>
                  <a:endParaRPr lang="de-DE" b="0">
                    <a:latin typeface="Arial" charset="0"/>
                  </a:endParaRPr>
                </a:p>
              </p:txBody>
            </p:sp>
            <p:sp>
              <p:nvSpPr>
                <p:cNvPr id="2218033" name="Legend4"/>
                <p:cNvSpPr>
                  <a:spLocks noChangeArrowheads="1"/>
                </p:cNvSpPr>
                <p:nvPr/>
              </p:nvSpPr>
              <p:spPr bwMode="auto">
                <a:xfrm>
                  <a:off x="4279" y="2976"/>
                  <a:ext cx="543"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Brain Research</a:t>
                  </a:r>
                </a:p>
              </p:txBody>
            </p:sp>
          </p:grpSp>
          <p:grpSp>
            <p:nvGrpSpPr>
              <p:cNvPr id="2218008" name="Group 43"/>
              <p:cNvGrpSpPr>
                <a:grpSpLocks/>
              </p:cNvGrpSpPr>
              <p:nvPr/>
            </p:nvGrpSpPr>
            <p:grpSpPr bwMode="auto">
              <a:xfrm>
                <a:off x="4781" y="1574"/>
                <a:ext cx="712" cy="108"/>
                <a:chOff x="4097" y="1900"/>
                <a:chExt cx="712" cy="108"/>
              </a:xfrm>
            </p:grpSpPr>
            <p:sp>
              <p:nvSpPr>
                <p:cNvPr id="2218030" name="LegendRectangle4"/>
                <p:cNvSpPr>
                  <a:spLocks noChangeArrowheads="1"/>
                </p:cNvSpPr>
                <p:nvPr/>
              </p:nvSpPr>
              <p:spPr bwMode="auto">
                <a:xfrm>
                  <a:off x="4097" y="1900"/>
                  <a:ext cx="138" cy="103"/>
                </a:xfrm>
                <a:prstGeom prst="rect">
                  <a:avLst/>
                </a:prstGeom>
                <a:solidFill>
                  <a:srgbClr val="800000"/>
                </a:solidFill>
                <a:ln w="9525">
                  <a:noFill/>
                  <a:miter lim="800000"/>
                  <a:headEnd/>
                  <a:tailEnd/>
                </a:ln>
              </p:spPr>
              <p:txBody>
                <a:bodyPr lIns="0" tIns="0" rIns="0" bIns="0"/>
                <a:lstStyle/>
                <a:p>
                  <a:pPr defTabSz="933450"/>
                  <a:endParaRPr lang="de-DE" b="0">
                    <a:latin typeface="Arial" charset="0"/>
                  </a:endParaRPr>
                </a:p>
              </p:txBody>
            </p:sp>
            <p:sp>
              <p:nvSpPr>
                <p:cNvPr id="2218031" name="Legend4"/>
                <p:cNvSpPr>
                  <a:spLocks noChangeArrowheads="1"/>
                </p:cNvSpPr>
                <p:nvPr/>
              </p:nvSpPr>
              <p:spPr bwMode="auto">
                <a:xfrm>
                  <a:off x="4279" y="1910"/>
                  <a:ext cx="530"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Earth Sciences</a:t>
                  </a:r>
                </a:p>
              </p:txBody>
            </p:sp>
          </p:grpSp>
          <p:grpSp>
            <p:nvGrpSpPr>
              <p:cNvPr id="2218009" name="Group 50"/>
              <p:cNvGrpSpPr>
                <a:grpSpLocks/>
              </p:cNvGrpSpPr>
              <p:nvPr/>
            </p:nvGrpSpPr>
            <p:grpSpPr bwMode="auto">
              <a:xfrm>
                <a:off x="4781" y="2747"/>
                <a:ext cx="576" cy="108"/>
                <a:chOff x="4097" y="3158"/>
                <a:chExt cx="576" cy="108"/>
              </a:xfrm>
            </p:grpSpPr>
            <p:sp>
              <p:nvSpPr>
                <p:cNvPr id="2218028" name="LegendRectangle4"/>
                <p:cNvSpPr>
                  <a:spLocks noChangeArrowheads="1"/>
                </p:cNvSpPr>
                <p:nvPr/>
              </p:nvSpPr>
              <p:spPr bwMode="auto">
                <a:xfrm>
                  <a:off x="4097" y="3158"/>
                  <a:ext cx="138" cy="103"/>
                </a:xfrm>
                <a:prstGeom prst="rect">
                  <a:avLst/>
                </a:prstGeom>
                <a:solidFill>
                  <a:schemeClr val="bg1"/>
                </a:solidFill>
                <a:ln w="9525">
                  <a:solidFill>
                    <a:schemeClr val="tx1"/>
                  </a:solidFill>
                  <a:miter lim="800000"/>
                  <a:headEnd/>
                  <a:tailEnd/>
                </a:ln>
              </p:spPr>
              <p:txBody>
                <a:bodyPr lIns="0" tIns="0" rIns="0" bIns="0"/>
                <a:lstStyle/>
                <a:p>
                  <a:pPr defTabSz="933450"/>
                  <a:endParaRPr lang="de-DE" b="0">
                    <a:latin typeface="Arial" charset="0"/>
                  </a:endParaRPr>
                </a:p>
              </p:txBody>
            </p:sp>
            <p:sp>
              <p:nvSpPr>
                <p:cNvPr id="2218029" name="Legend4"/>
                <p:cNvSpPr>
                  <a:spLocks noChangeArrowheads="1"/>
                </p:cNvSpPr>
                <p:nvPr/>
              </p:nvSpPr>
              <p:spPr bwMode="auto">
                <a:xfrm>
                  <a:off x="4279" y="3168"/>
                  <a:ext cx="394"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Humanities</a:t>
                  </a:r>
                </a:p>
              </p:txBody>
            </p:sp>
          </p:grpSp>
          <p:grpSp>
            <p:nvGrpSpPr>
              <p:cNvPr id="2218010" name="Group 44"/>
              <p:cNvGrpSpPr>
                <a:grpSpLocks/>
              </p:cNvGrpSpPr>
              <p:nvPr/>
            </p:nvGrpSpPr>
            <p:grpSpPr bwMode="auto">
              <a:xfrm>
                <a:off x="4781" y="1742"/>
                <a:ext cx="440" cy="108"/>
                <a:chOff x="4097" y="2073"/>
                <a:chExt cx="440" cy="108"/>
              </a:xfrm>
            </p:grpSpPr>
            <p:sp>
              <p:nvSpPr>
                <p:cNvPr id="2218026" name="LegendRectangle4"/>
                <p:cNvSpPr>
                  <a:spLocks noChangeArrowheads="1"/>
                </p:cNvSpPr>
                <p:nvPr/>
              </p:nvSpPr>
              <p:spPr bwMode="auto">
                <a:xfrm>
                  <a:off x="4097" y="2073"/>
                  <a:ext cx="138" cy="103"/>
                </a:xfrm>
                <a:prstGeom prst="rect">
                  <a:avLst/>
                </a:prstGeom>
                <a:solidFill>
                  <a:srgbClr val="008000"/>
                </a:solidFill>
                <a:ln w="9525">
                  <a:noFill/>
                  <a:miter lim="800000"/>
                  <a:headEnd/>
                  <a:tailEnd/>
                </a:ln>
              </p:spPr>
              <p:txBody>
                <a:bodyPr lIns="0" tIns="0" rIns="0" bIns="0"/>
                <a:lstStyle/>
                <a:p>
                  <a:pPr defTabSz="933450"/>
                  <a:endParaRPr lang="de-DE" b="0">
                    <a:latin typeface="Arial" charset="0"/>
                  </a:endParaRPr>
                </a:p>
              </p:txBody>
            </p:sp>
            <p:sp>
              <p:nvSpPr>
                <p:cNvPr id="2218027" name="Legend4"/>
                <p:cNvSpPr>
                  <a:spLocks noChangeArrowheads="1"/>
                </p:cNvSpPr>
                <p:nvPr/>
              </p:nvSpPr>
              <p:spPr bwMode="auto">
                <a:xfrm>
                  <a:off x="4279" y="2083"/>
                  <a:ext cx="258"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Biology</a:t>
                  </a:r>
                </a:p>
              </p:txBody>
            </p:sp>
          </p:grpSp>
          <p:grpSp>
            <p:nvGrpSpPr>
              <p:cNvPr id="2218011" name="Group 51"/>
              <p:cNvGrpSpPr>
                <a:grpSpLocks/>
              </p:cNvGrpSpPr>
              <p:nvPr/>
            </p:nvGrpSpPr>
            <p:grpSpPr bwMode="auto">
              <a:xfrm>
                <a:off x="4781" y="2914"/>
                <a:ext cx="737" cy="108"/>
                <a:chOff x="4097" y="3336"/>
                <a:chExt cx="737" cy="108"/>
              </a:xfrm>
            </p:grpSpPr>
            <p:sp>
              <p:nvSpPr>
                <p:cNvPr id="2218024" name="LegendRectangle4"/>
                <p:cNvSpPr>
                  <a:spLocks noChangeArrowheads="1"/>
                </p:cNvSpPr>
                <p:nvPr/>
              </p:nvSpPr>
              <p:spPr bwMode="auto">
                <a:xfrm>
                  <a:off x="4097" y="3336"/>
                  <a:ext cx="138" cy="103"/>
                </a:xfrm>
                <a:prstGeom prst="rect">
                  <a:avLst/>
                </a:prstGeom>
                <a:solidFill>
                  <a:srgbClr val="FFFF00"/>
                </a:solidFill>
                <a:ln w="9525">
                  <a:noFill/>
                  <a:miter lim="800000"/>
                  <a:headEnd/>
                  <a:tailEnd/>
                </a:ln>
              </p:spPr>
              <p:txBody>
                <a:bodyPr lIns="0" tIns="0" rIns="0" bIns="0"/>
                <a:lstStyle/>
                <a:p>
                  <a:pPr defTabSz="933450"/>
                  <a:endParaRPr lang="de-DE" b="0">
                    <a:latin typeface="Arial" charset="0"/>
                  </a:endParaRPr>
                </a:p>
              </p:txBody>
            </p:sp>
            <p:sp>
              <p:nvSpPr>
                <p:cNvPr id="2218025" name="Legend4"/>
                <p:cNvSpPr>
                  <a:spLocks noChangeArrowheads="1"/>
                </p:cNvSpPr>
                <p:nvPr/>
              </p:nvSpPr>
              <p:spPr bwMode="auto">
                <a:xfrm>
                  <a:off x="4279" y="3346"/>
                  <a:ext cx="555"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Social Sciences</a:t>
                  </a:r>
                </a:p>
              </p:txBody>
            </p:sp>
          </p:grpSp>
          <p:grpSp>
            <p:nvGrpSpPr>
              <p:cNvPr id="2218012" name="Group 45"/>
              <p:cNvGrpSpPr>
                <a:grpSpLocks/>
              </p:cNvGrpSpPr>
              <p:nvPr/>
            </p:nvGrpSpPr>
            <p:grpSpPr bwMode="auto">
              <a:xfrm>
                <a:off x="4781" y="1909"/>
                <a:ext cx="677" cy="108"/>
                <a:chOff x="4097" y="2241"/>
                <a:chExt cx="677" cy="108"/>
              </a:xfrm>
            </p:grpSpPr>
            <p:sp>
              <p:nvSpPr>
                <p:cNvPr id="2218022" name="LegendRectangle4"/>
                <p:cNvSpPr>
                  <a:spLocks noChangeArrowheads="1"/>
                </p:cNvSpPr>
                <p:nvPr/>
              </p:nvSpPr>
              <p:spPr bwMode="auto">
                <a:xfrm>
                  <a:off x="4097" y="2241"/>
                  <a:ext cx="138" cy="103"/>
                </a:xfrm>
                <a:prstGeom prst="rect">
                  <a:avLst/>
                </a:prstGeom>
                <a:solidFill>
                  <a:srgbClr val="00FF00"/>
                </a:solidFill>
                <a:ln w="9525">
                  <a:noFill/>
                  <a:miter lim="800000"/>
                  <a:headEnd/>
                  <a:tailEnd/>
                </a:ln>
              </p:spPr>
              <p:txBody>
                <a:bodyPr lIns="0" tIns="0" rIns="0" bIns="0"/>
                <a:lstStyle/>
                <a:p>
                  <a:pPr defTabSz="933450"/>
                  <a:endParaRPr lang="de-DE" b="0">
                    <a:latin typeface="Arial" charset="0"/>
                  </a:endParaRPr>
                </a:p>
              </p:txBody>
            </p:sp>
            <p:sp>
              <p:nvSpPr>
                <p:cNvPr id="2218023" name="Legend4"/>
                <p:cNvSpPr>
                  <a:spLocks noChangeArrowheads="1"/>
                </p:cNvSpPr>
                <p:nvPr/>
              </p:nvSpPr>
              <p:spPr bwMode="auto">
                <a:xfrm>
                  <a:off x="4279" y="2251"/>
                  <a:ext cx="495"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Biotechnology</a:t>
                  </a:r>
                </a:p>
              </p:txBody>
            </p:sp>
          </p:grpSp>
          <p:grpSp>
            <p:nvGrpSpPr>
              <p:cNvPr id="2218013" name="Group 52"/>
              <p:cNvGrpSpPr>
                <a:grpSpLocks/>
              </p:cNvGrpSpPr>
              <p:nvPr/>
            </p:nvGrpSpPr>
            <p:grpSpPr bwMode="auto">
              <a:xfrm>
                <a:off x="4781" y="3082"/>
                <a:ext cx="831" cy="108"/>
                <a:chOff x="4097" y="3528"/>
                <a:chExt cx="831" cy="108"/>
              </a:xfrm>
            </p:grpSpPr>
            <p:sp>
              <p:nvSpPr>
                <p:cNvPr id="2218020" name="LegendRectangle4"/>
                <p:cNvSpPr>
                  <a:spLocks noChangeArrowheads="1"/>
                </p:cNvSpPr>
                <p:nvPr/>
              </p:nvSpPr>
              <p:spPr bwMode="auto">
                <a:xfrm>
                  <a:off x="4097" y="3528"/>
                  <a:ext cx="138" cy="103"/>
                </a:xfrm>
                <a:prstGeom prst="rect">
                  <a:avLst/>
                </a:prstGeom>
                <a:solidFill>
                  <a:srgbClr val="FF66FF"/>
                </a:solidFill>
                <a:ln w="9525">
                  <a:noFill/>
                  <a:miter lim="800000"/>
                  <a:headEnd/>
                  <a:tailEnd/>
                </a:ln>
              </p:spPr>
              <p:txBody>
                <a:bodyPr lIns="0" tIns="0" rIns="0" bIns="0"/>
                <a:lstStyle/>
                <a:p>
                  <a:pPr defTabSz="933450"/>
                  <a:endParaRPr lang="de-DE" b="0">
                    <a:latin typeface="Arial" charset="0"/>
                  </a:endParaRPr>
                </a:p>
              </p:txBody>
            </p:sp>
            <p:sp>
              <p:nvSpPr>
                <p:cNvPr id="2218021" name="Legend4"/>
                <p:cNvSpPr>
                  <a:spLocks noChangeArrowheads="1"/>
                </p:cNvSpPr>
                <p:nvPr/>
              </p:nvSpPr>
              <p:spPr bwMode="auto">
                <a:xfrm>
                  <a:off x="4279" y="3538"/>
                  <a:ext cx="649"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Computer Science</a:t>
                  </a:r>
                </a:p>
              </p:txBody>
            </p:sp>
          </p:grpSp>
          <p:grpSp>
            <p:nvGrpSpPr>
              <p:cNvPr id="2218014" name="Group 46"/>
              <p:cNvGrpSpPr>
                <a:grpSpLocks/>
              </p:cNvGrpSpPr>
              <p:nvPr/>
            </p:nvGrpSpPr>
            <p:grpSpPr bwMode="auto">
              <a:xfrm>
                <a:off x="4781" y="2077"/>
                <a:ext cx="864" cy="108"/>
                <a:chOff x="4097" y="2414"/>
                <a:chExt cx="864" cy="108"/>
              </a:xfrm>
            </p:grpSpPr>
            <p:sp>
              <p:nvSpPr>
                <p:cNvPr id="2218018" name="LegendRectangle4"/>
                <p:cNvSpPr>
                  <a:spLocks noChangeArrowheads="1"/>
                </p:cNvSpPr>
                <p:nvPr/>
              </p:nvSpPr>
              <p:spPr bwMode="auto">
                <a:xfrm>
                  <a:off x="4097" y="2414"/>
                  <a:ext cx="138" cy="103"/>
                </a:xfrm>
                <a:prstGeom prst="rect">
                  <a:avLst/>
                </a:prstGeom>
                <a:solidFill>
                  <a:srgbClr val="A50021">
                    <a:alpha val="78038"/>
                  </a:srgbClr>
                </a:solidFill>
                <a:ln w="9525">
                  <a:noFill/>
                  <a:miter lim="800000"/>
                  <a:headEnd/>
                  <a:tailEnd/>
                </a:ln>
              </p:spPr>
              <p:txBody>
                <a:bodyPr lIns="0" tIns="0" rIns="0" bIns="0"/>
                <a:lstStyle/>
                <a:p>
                  <a:pPr defTabSz="933450"/>
                  <a:endParaRPr lang="de-DE" b="0">
                    <a:latin typeface="Arial" charset="0"/>
                  </a:endParaRPr>
                </a:p>
              </p:txBody>
            </p:sp>
            <p:sp>
              <p:nvSpPr>
                <p:cNvPr id="2218019" name="Legend4"/>
                <p:cNvSpPr>
                  <a:spLocks noChangeArrowheads="1"/>
                </p:cNvSpPr>
                <p:nvPr/>
              </p:nvSpPr>
              <p:spPr bwMode="auto">
                <a:xfrm>
                  <a:off x="4279" y="2424"/>
                  <a:ext cx="682"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Infections Diseases</a:t>
                  </a:r>
                </a:p>
              </p:txBody>
            </p:sp>
          </p:grpSp>
          <p:grpSp>
            <p:nvGrpSpPr>
              <p:cNvPr id="2218015" name="Group 53"/>
              <p:cNvGrpSpPr>
                <a:grpSpLocks/>
              </p:cNvGrpSpPr>
              <p:nvPr/>
            </p:nvGrpSpPr>
            <p:grpSpPr bwMode="auto">
              <a:xfrm>
                <a:off x="4781" y="3250"/>
                <a:ext cx="379" cy="108"/>
                <a:chOff x="4097" y="3696"/>
                <a:chExt cx="379" cy="108"/>
              </a:xfrm>
            </p:grpSpPr>
            <p:sp>
              <p:nvSpPr>
                <p:cNvPr id="2218016" name="LegendRectangle4"/>
                <p:cNvSpPr>
                  <a:spLocks noChangeArrowheads="1"/>
                </p:cNvSpPr>
                <p:nvPr/>
              </p:nvSpPr>
              <p:spPr bwMode="auto">
                <a:xfrm>
                  <a:off x="4097" y="3696"/>
                  <a:ext cx="138" cy="103"/>
                </a:xfrm>
                <a:prstGeom prst="rect">
                  <a:avLst/>
                </a:prstGeom>
                <a:solidFill>
                  <a:schemeClr val="tx1"/>
                </a:solidFill>
                <a:ln w="9525">
                  <a:noFill/>
                  <a:miter lim="800000"/>
                  <a:headEnd/>
                  <a:tailEnd/>
                </a:ln>
              </p:spPr>
              <p:txBody>
                <a:bodyPr lIns="0" tIns="0" rIns="0" bIns="0"/>
                <a:lstStyle/>
                <a:p>
                  <a:pPr defTabSz="933450"/>
                  <a:endParaRPr lang="de-DE" b="0">
                    <a:latin typeface="Arial" charset="0"/>
                  </a:endParaRPr>
                </a:p>
              </p:txBody>
            </p:sp>
            <p:sp>
              <p:nvSpPr>
                <p:cNvPr id="2218017" name="Legend4"/>
                <p:cNvSpPr>
                  <a:spLocks noChangeArrowheads="1"/>
                </p:cNvSpPr>
                <p:nvPr/>
              </p:nvSpPr>
              <p:spPr bwMode="auto">
                <a:xfrm>
                  <a:off x="4279" y="3706"/>
                  <a:ext cx="197" cy="98"/>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b="0">
                      <a:solidFill>
                        <a:srgbClr val="333333"/>
                      </a:solidFill>
                    </a:rPr>
                    <a:t>Other</a:t>
                  </a:r>
                </a:p>
              </p:txBody>
            </p:sp>
          </p:grpSp>
        </p:grpSp>
        <p:sp>
          <p:nvSpPr>
            <p:cNvPr id="2217989" name="Rectangle 4"/>
            <p:cNvSpPr>
              <a:spLocks noChangeArrowheads="1"/>
            </p:cNvSpPr>
            <p:nvPr/>
          </p:nvSpPr>
          <p:spPr bwMode="auto">
            <a:xfrm>
              <a:off x="119" y="739"/>
              <a:ext cx="1860" cy="1571"/>
            </a:xfrm>
            <a:prstGeom prst="rect">
              <a:avLst/>
            </a:prstGeom>
            <a:noFill/>
            <a:ln w="9525">
              <a:solidFill>
                <a:srgbClr val="CC9900"/>
              </a:solidFill>
              <a:miter lim="800000"/>
              <a:headEnd/>
              <a:tailEnd/>
            </a:ln>
          </p:spPr>
          <p:txBody>
            <a:bodyPr wrap="none" anchor="ctr"/>
            <a:lstStyle/>
            <a:p>
              <a:endParaRPr lang="en-US" sz="1600"/>
            </a:p>
          </p:txBody>
        </p:sp>
        <p:sp>
          <p:nvSpPr>
            <p:cNvPr id="2217990" name="Rectangle 8"/>
            <p:cNvSpPr>
              <a:spLocks noChangeArrowheads="1"/>
            </p:cNvSpPr>
            <p:nvPr/>
          </p:nvSpPr>
          <p:spPr bwMode="auto">
            <a:xfrm>
              <a:off x="119" y="2351"/>
              <a:ext cx="1860" cy="1571"/>
            </a:xfrm>
            <a:prstGeom prst="rect">
              <a:avLst/>
            </a:prstGeom>
            <a:noFill/>
            <a:ln w="9525">
              <a:solidFill>
                <a:srgbClr val="CC9900"/>
              </a:solidFill>
              <a:miter lim="800000"/>
              <a:headEnd/>
              <a:tailEnd/>
            </a:ln>
          </p:spPr>
          <p:txBody>
            <a:bodyPr wrap="none" anchor="ctr"/>
            <a:lstStyle/>
            <a:p>
              <a:endParaRPr lang="en-US" sz="1600"/>
            </a:p>
          </p:txBody>
        </p:sp>
        <p:grpSp>
          <p:nvGrpSpPr>
            <p:cNvPr id="2217991" name="Group 64"/>
            <p:cNvGrpSpPr>
              <a:grpSpLocks/>
            </p:cNvGrpSpPr>
            <p:nvPr/>
          </p:nvGrpSpPr>
          <p:grpSpPr bwMode="auto">
            <a:xfrm>
              <a:off x="2020" y="739"/>
              <a:ext cx="1860" cy="3183"/>
              <a:chOff x="2020" y="739"/>
              <a:chExt cx="1860" cy="3183"/>
            </a:xfrm>
          </p:grpSpPr>
          <p:sp>
            <p:nvSpPr>
              <p:cNvPr id="2218000" name="Rectangle 5"/>
              <p:cNvSpPr>
                <a:spLocks noChangeArrowheads="1"/>
              </p:cNvSpPr>
              <p:nvPr/>
            </p:nvSpPr>
            <p:spPr bwMode="auto">
              <a:xfrm>
                <a:off x="2020" y="739"/>
                <a:ext cx="1860" cy="1571"/>
              </a:xfrm>
              <a:prstGeom prst="rect">
                <a:avLst/>
              </a:prstGeom>
              <a:noFill/>
              <a:ln w="9525">
                <a:solidFill>
                  <a:srgbClr val="CC9900"/>
                </a:solidFill>
                <a:miter lim="800000"/>
                <a:headEnd/>
                <a:tailEnd/>
              </a:ln>
            </p:spPr>
            <p:txBody>
              <a:bodyPr wrap="none" anchor="ctr"/>
              <a:lstStyle/>
              <a:p>
                <a:endParaRPr lang="en-US" sz="1600"/>
              </a:p>
            </p:txBody>
          </p:sp>
          <p:sp>
            <p:nvSpPr>
              <p:cNvPr id="2218001" name="Rectangle 9"/>
              <p:cNvSpPr>
                <a:spLocks noChangeArrowheads="1"/>
              </p:cNvSpPr>
              <p:nvPr/>
            </p:nvSpPr>
            <p:spPr bwMode="auto">
              <a:xfrm>
                <a:off x="2020" y="2351"/>
                <a:ext cx="1860" cy="1571"/>
              </a:xfrm>
              <a:prstGeom prst="rect">
                <a:avLst/>
              </a:prstGeom>
              <a:noFill/>
              <a:ln w="28575">
                <a:solidFill>
                  <a:srgbClr val="CC9900"/>
                </a:solidFill>
                <a:miter lim="800000"/>
                <a:headEnd/>
                <a:tailEnd/>
              </a:ln>
            </p:spPr>
            <p:txBody>
              <a:bodyPr wrap="none" anchor="ctr"/>
              <a:lstStyle/>
              <a:p>
                <a:endParaRPr lang="en-US" sz="1600"/>
              </a:p>
            </p:txBody>
          </p:sp>
        </p:grpSp>
        <p:pic>
          <p:nvPicPr>
            <p:cNvPr id="2217992" name="Picture 7" descr="UK Circle Map 2.jpg"/>
            <p:cNvPicPr>
              <a:picLocks/>
            </p:cNvPicPr>
            <p:nvPr/>
          </p:nvPicPr>
          <p:blipFill>
            <a:blip r:embed="rId3" cstate="print"/>
            <a:srcRect l="4832" r="4510"/>
            <a:stretch>
              <a:fillRect/>
            </a:stretch>
          </p:blipFill>
          <p:spPr bwMode="auto">
            <a:xfrm>
              <a:off x="381" y="936"/>
              <a:ext cx="1336" cy="1338"/>
            </a:xfrm>
            <a:prstGeom prst="rect">
              <a:avLst/>
            </a:prstGeom>
            <a:noFill/>
            <a:ln w="9525">
              <a:noFill/>
              <a:miter lim="800000"/>
              <a:headEnd/>
              <a:tailEnd/>
            </a:ln>
          </p:spPr>
        </p:pic>
        <p:pic>
          <p:nvPicPr>
            <p:cNvPr id="2217993" name="Picture 10"/>
            <p:cNvPicPr>
              <a:picLocks noChangeAspect="1" noChangeArrowheads="1"/>
            </p:cNvPicPr>
            <p:nvPr/>
          </p:nvPicPr>
          <p:blipFill>
            <a:blip r:embed="rId4" cstate="print"/>
            <a:srcRect/>
            <a:stretch>
              <a:fillRect/>
            </a:stretch>
          </p:blipFill>
          <p:spPr bwMode="auto">
            <a:xfrm>
              <a:off x="147" y="779"/>
              <a:ext cx="352" cy="211"/>
            </a:xfrm>
            <a:prstGeom prst="rect">
              <a:avLst/>
            </a:prstGeom>
            <a:noFill/>
            <a:ln w="9525" algn="ctr">
              <a:noFill/>
              <a:miter lim="800000"/>
              <a:headEnd/>
              <a:tailEnd/>
            </a:ln>
          </p:spPr>
        </p:pic>
        <p:pic>
          <p:nvPicPr>
            <p:cNvPr id="2217994" name="Picture 4" descr="US Map 2009 11-1-10.jpg"/>
            <p:cNvPicPr>
              <a:picLocks noChangeAspect="1"/>
            </p:cNvPicPr>
            <p:nvPr/>
          </p:nvPicPr>
          <p:blipFill>
            <a:blip r:embed="rId5" cstate="print"/>
            <a:srcRect l="2293" r="3932"/>
            <a:stretch>
              <a:fillRect/>
            </a:stretch>
          </p:blipFill>
          <p:spPr bwMode="auto">
            <a:xfrm>
              <a:off x="2282" y="945"/>
              <a:ext cx="1336" cy="1329"/>
            </a:xfrm>
            <a:prstGeom prst="rect">
              <a:avLst/>
            </a:prstGeom>
            <a:noFill/>
            <a:ln w="9525">
              <a:noFill/>
              <a:miter lim="800000"/>
              <a:headEnd/>
              <a:tailEnd/>
            </a:ln>
          </p:spPr>
        </p:pic>
        <p:pic>
          <p:nvPicPr>
            <p:cNvPr id="2217995" name="Picture 4"/>
            <p:cNvPicPr>
              <a:picLocks noChangeAspect="1" noChangeArrowheads="1"/>
            </p:cNvPicPr>
            <p:nvPr/>
          </p:nvPicPr>
          <p:blipFill>
            <a:blip r:embed="rId6" cstate="print"/>
            <a:srcRect t="1515" r="27779"/>
            <a:stretch>
              <a:fillRect/>
            </a:stretch>
          </p:blipFill>
          <p:spPr bwMode="auto">
            <a:xfrm>
              <a:off x="2048" y="779"/>
              <a:ext cx="314" cy="235"/>
            </a:xfrm>
            <a:prstGeom prst="rect">
              <a:avLst/>
            </a:prstGeom>
            <a:noFill/>
            <a:ln w="9525" algn="ctr">
              <a:noFill/>
              <a:miter lim="800000"/>
              <a:headEnd/>
              <a:tailEnd/>
            </a:ln>
          </p:spPr>
        </p:pic>
        <p:pic>
          <p:nvPicPr>
            <p:cNvPr id="2217996" name="Picture 5" descr="China Map 2009 11-1-10.jpg"/>
            <p:cNvPicPr>
              <a:picLocks noChangeAspect="1"/>
            </p:cNvPicPr>
            <p:nvPr/>
          </p:nvPicPr>
          <p:blipFill>
            <a:blip r:embed="rId7" cstate="print"/>
            <a:srcRect l="1616" r="2910"/>
            <a:stretch>
              <a:fillRect/>
            </a:stretch>
          </p:blipFill>
          <p:spPr bwMode="auto">
            <a:xfrm>
              <a:off x="381" y="2578"/>
              <a:ext cx="1336" cy="1318"/>
            </a:xfrm>
            <a:prstGeom prst="rect">
              <a:avLst/>
            </a:prstGeom>
            <a:noFill/>
            <a:ln w="9525">
              <a:noFill/>
              <a:miter lim="800000"/>
              <a:headEnd/>
              <a:tailEnd/>
            </a:ln>
          </p:spPr>
        </p:pic>
        <p:pic>
          <p:nvPicPr>
            <p:cNvPr id="2217997" name="Picture 6"/>
            <p:cNvPicPr>
              <a:picLocks noChangeAspect="1" noChangeArrowheads="1"/>
            </p:cNvPicPr>
            <p:nvPr/>
          </p:nvPicPr>
          <p:blipFill>
            <a:blip r:embed="rId8" cstate="print"/>
            <a:srcRect/>
            <a:stretch>
              <a:fillRect/>
            </a:stretch>
          </p:blipFill>
          <p:spPr bwMode="auto">
            <a:xfrm>
              <a:off x="147" y="2383"/>
              <a:ext cx="353" cy="243"/>
            </a:xfrm>
            <a:prstGeom prst="rect">
              <a:avLst/>
            </a:prstGeom>
            <a:noFill/>
            <a:ln w="9525" algn="ctr">
              <a:noFill/>
              <a:miter lim="800000"/>
              <a:headEnd/>
              <a:tailEnd/>
            </a:ln>
          </p:spPr>
        </p:pic>
        <p:pic>
          <p:nvPicPr>
            <p:cNvPr id="2217998" name="Picture 4" descr="http://www.spotlight.scival.com/imgdownload?img=circlemap_1291217577581_27.png&amp;header=false&amp;legend=false&amp;download=false"/>
            <p:cNvPicPr>
              <a:picLocks noChangeAspect="1" noChangeArrowheads="1"/>
            </p:cNvPicPr>
            <p:nvPr/>
          </p:nvPicPr>
          <p:blipFill>
            <a:blip r:embed="rId9" cstate="print"/>
            <a:srcRect l="5443" t="5063" r="5443" b="6328"/>
            <a:stretch>
              <a:fillRect/>
            </a:stretch>
          </p:blipFill>
          <p:spPr bwMode="auto">
            <a:xfrm>
              <a:off x="2291" y="2642"/>
              <a:ext cx="1319" cy="1254"/>
            </a:xfrm>
            <a:prstGeom prst="rect">
              <a:avLst/>
            </a:prstGeom>
            <a:noFill/>
            <a:ln w="9525">
              <a:noFill/>
              <a:miter lim="800000"/>
              <a:headEnd/>
              <a:tailEnd/>
            </a:ln>
          </p:spPr>
        </p:pic>
        <p:pic>
          <p:nvPicPr>
            <p:cNvPr id="2217999" name="Picture 4" descr="Bekijk de afbeelding op ware grootte">
              <a:hlinkClick r:id="rId10"/>
            </p:cNvPr>
            <p:cNvPicPr>
              <a:picLocks noChangeAspect="1" noChangeArrowheads="1"/>
            </p:cNvPicPr>
            <p:nvPr/>
          </p:nvPicPr>
          <p:blipFill>
            <a:blip r:embed="rId11" cstate="print"/>
            <a:srcRect/>
            <a:stretch>
              <a:fillRect/>
            </a:stretch>
          </p:blipFill>
          <p:spPr bwMode="auto">
            <a:xfrm>
              <a:off x="2048" y="2383"/>
              <a:ext cx="343" cy="256"/>
            </a:xfrm>
            <a:prstGeom prst="rect">
              <a:avLst/>
            </a:prstGeom>
            <a:noFill/>
            <a:ln w="9525">
              <a:noFill/>
              <a:miter lim="800000"/>
              <a:headEnd/>
              <a:tailEnd/>
            </a:ln>
          </p:spPr>
        </p:pic>
      </p:grpSp>
      <p:sp>
        <p:nvSpPr>
          <p:cNvPr id="2217987" name="Rectangle 3"/>
          <p:cNvSpPr>
            <a:spLocks noChangeArrowheads="1"/>
          </p:cNvSpPr>
          <p:nvPr/>
        </p:nvSpPr>
        <p:spPr bwMode="auto">
          <a:xfrm>
            <a:off x="80963" y="6273800"/>
            <a:ext cx="8982075" cy="461665"/>
          </a:xfrm>
          <a:prstGeom prst="rect">
            <a:avLst/>
          </a:prstGeom>
          <a:noFill/>
          <a:ln w="9525">
            <a:noFill/>
            <a:miter lim="800000"/>
            <a:headEnd/>
            <a:tailEnd/>
          </a:ln>
        </p:spPr>
        <p:txBody>
          <a:bodyPr wrap="square"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dirty="0"/>
              <a:t>	Note:	</a:t>
            </a:r>
            <a:r>
              <a:rPr lang="en-US" sz="1000" b="0" dirty="0"/>
              <a:t>Each small circle represents a strength; all color strips within the circle refer to the specific disciplines composing the strength. Multi-disciplinary strengths are pulling towards the centre of the Wheel of Science</a:t>
            </a:r>
          </a:p>
          <a:p>
            <a:pPr marL="574675" indent="-574675" eaLnBrk="0" hangingPunct="0">
              <a:buClr>
                <a:srgbClr val="FF9900"/>
              </a:buClr>
              <a:buSzPct val="70000"/>
              <a:buFont typeface="Wingdings" pitchFamily="2" charset="2"/>
              <a:buNone/>
              <a:tabLst>
                <a:tab pos="457200" algn="r"/>
                <a:tab pos="571500" algn="l"/>
              </a:tabLst>
            </a:pPr>
            <a:r>
              <a:rPr lang="en-GB" sz="1000" b="0" dirty="0" smtClean="0"/>
              <a:t>	Source:	</a:t>
            </a:r>
            <a:r>
              <a:rPr lang="en-GB" sz="1000" b="0" dirty="0" err="1" smtClean="0"/>
              <a:t>SciVal</a:t>
            </a:r>
            <a:r>
              <a:rPr lang="en-GB" sz="1000" b="0" dirty="0" smtClean="0"/>
              <a:t> Spotlight</a:t>
            </a:r>
            <a:endParaRPr lang="en-GB" sz="1000" b="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cstate="print"/>
          <a:srcRect/>
          <a:stretch>
            <a:fillRect/>
          </a:stretch>
        </p:blipFill>
        <p:spPr bwMode="auto">
          <a:xfrm>
            <a:off x="161925" y="857250"/>
            <a:ext cx="8782050" cy="5753100"/>
          </a:xfrm>
          <a:prstGeom prst="rect">
            <a:avLst/>
          </a:prstGeom>
          <a:ln>
            <a:solidFill>
              <a:schemeClr val="bg1"/>
            </a:solidFill>
          </a:ln>
          <a:effectLst>
            <a:outerShdw blurRad="50800" dist="38100" dir="2700000" algn="tl" rotWithShape="0">
              <a:prstClr val="black">
                <a:alpha val="40000"/>
              </a:prstClr>
            </a:outerShdw>
          </a:effectLst>
        </p:spPr>
      </p:pic>
      <p:sp>
        <p:nvSpPr>
          <p:cNvPr id="2220034" name="スライド番号プレースホルダ 45"/>
          <p:cNvSpPr txBox="1">
            <a:spLocks noGrp="1"/>
          </p:cNvSpPr>
          <p:nvPr/>
        </p:nvSpPr>
        <p:spPr bwMode="auto">
          <a:xfrm>
            <a:off x="8653463" y="6548438"/>
            <a:ext cx="515937" cy="365125"/>
          </a:xfrm>
          <a:prstGeom prst="rect">
            <a:avLst/>
          </a:prstGeom>
          <a:noFill/>
          <a:ln w="9525">
            <a:noFill/>
            <a:miter lim="800000"/>
            <a:headEnd/>
            <a:tailEnd/>
          </a:ln>
        </p:spPr>
        <p:txBody>
          <a:bodyPr anchor="ctr"/>
          <a:lstStyle/>
          <a:p>
            <a:pPr algn="r">
              <a:lnSpc>
                <a:spcPct val="130000"/>
              </a:lnSpc>
              <a:buClr>
                <a:srgbClr val="000000"/>
              </a:buClr>
            </a:pPr>
            <a:fld id="{B86627C2-D8BD-48ED-BB7B-41A32762208B}" type="slidenum">
              <a:rPr lang="ja-JP" altLang="en-US" sz="1100">
                <a:solidFill>
                  <a:srgbClr val="383838"/>
                </a:solidFill>
                <a:ea typeface="ＭＳ Ｐゴシック" charset="-128"/>
              </a:rPr>
              <a:pPr algn="r">
                <a:lnSpc>
                  <a:spcPct val="130000"/>
                </a:lnSpc>
                <a:buClr>
                  <a:srgbClr val="000000"/>
                </a:buClr>
              </a:pPr>
              <a:t>14</a:t>
            </a:fld>
            <a:endParaRPr lang="en-US" altLang="ja-JP" sz="1100">
              <a:solidFill>
                <a:srgbClr val="383838"/>
              </a:solidFill>
              <a:ea typeface="ＭＳ Ｐゴシック" charset="-128"/>
            </a:endParaRPr>
          </a:p>
        </p:txBody>
      </p:sp>
      <p:sp>
        <p:nvSpPr>
          <p:cNvPr id="2220035" name="正方形/長方形 33"/>
          <p:cNvSpPr>
            <a:spLocks noChangeArrowheads="1"/>
          </p:cNvSpPr>
          <p:nvPr/>
        </p:nvSpPr>
        <p:spPr bwMode="auto">
          <a:xfrm>
            <a:off x="6608763" y="912813"/>
            <a:ext cx="1047750" cy="133350"/>
          </a:xfrm>
          <a:prstGeom prst="rect">
            <a:avLst/>
          </a:prstGeom>
          <a:solidFill>
            <a:schemeClr val="bg1"/>
          </a:solidFill>
          <a:ln w="12700" algn="ctr">
            <a:noFill/>
            <a:round/>
            <a:headEnd/>
            <a:tailEnd/>
          </a:ln>
        </p:spPr>
        <p:txBody>
          <a:bodyPr/>
          <a:lstStyle/>
          <a:p>
            <a:pPr marL="88900" indent="-88900" algn="r">
              <a:lnSpc>
                <a:spcPct val="130000"/>
              </a:lnSpc>
              <a:buClr>
                <a:srgbClr val="000000"/>
              </a:buClr>
            </a:pPr>
            <a:endParaRPr lang="ja-JP" altLang="en-US" sz="1600">
              <a:ea typeface="ＭＳ Ｐゴシック" charset="-128"/>
            </a:endParaRPr>
          </a:p>
        </p:txBody>
      </p:sp>
      <p:sp>
        <p:nvSpPr>
          <p:cNvPr id="2220036" name="Rectangle 9"/>
          <p:cNvSpPr>
            <a:spLocks noChangeArrowheads="1"/>
          </p:cNvSpPr>
          <p:nvPr/>
        </p:nvSpPr>
        <p:spPr bwMode="auto">
          <a:xfrm>
            <a:off x="5046663" y="1703388"/>
            <a:ext cx="1439862" cy="293687"/>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7030A0"/>
                </a:solidFill>
                <a:latin typeface="Arial" charset="0"/>
                <a:ea typeface="ＭＳ Ｐゴシック" charset="-128"/>
              </a:rPr>
              <a:t>Physics/Math</a:t>
            </a:r>
            <a:endParaRPr lang="ja-JP" altLang="en-US" sz="1600">
              <a:solidFill>
                <a:srgbClr val="7030A0"/>
              </a:solidFill>
              <a:latin typeface="Arial" charset="0"/>
              <a:ea typeface="ＭＳ Ｐゴシック" charset="-128"/>
            </a:endParaRPr>
          </a:p>
        </p:txBody>
      </p:sp>
      <p:sp>
        <p:nvSpPr>
          <p:cNvPr id="2220037" name="Rectangle 10"/>
          <p:cNvSpPr>
            <a:spLocks noChangeArrowheads="1"/>
          </p:cNvSpPr>
          <p:nvPr/>
        </p:nvSpPr>
        <p:spPr bwMode="auto">
          <a:xfrm>
            <a:off x="6127750" y="2636838"/>
            <a:ext cx="1001713"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0070C0"/>
                </a:solidFill>
                <a:latin typeface="Arial" charset="0"/>
                <a:ea typeface="ＭＳ Ｐゴシック" charset="-128"/>
              </a:rPr>
              <a:t>Chemistry</a:t>
            </a:r>
            <a:endParaRPr lang="ja-JP" altLang="en-US" sz="1600">
              <a:solidFill>
                <a:srgbClr val="0070C0"/>
              </a:solidFill>
              <a:latin typeface="Arial" charset="0"/>
              <a:ea typeface="ＭＳ Ｐゴシック" charset="-128"/>
            </a:endParaRPr>
          </a:p>
        </p:txBody>
      </p:sp>
      <p:sp>
        <p:nvSpPr>
          <p:cNvPr id="2220038" name="Rectangle 11"/>
          <p:cNvSpPr>
            <a:spLocks noChangeArrowheads="1"/>
          </p:cNvSpPr>
          <p:nvPr/>
        </p:nvSpPr>
        <p:spPr bwMode="auto">
          <a:xfrm>
            <a:off x="6572250" y="3811588"/>
            <a:ext cx="1301750"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chemeClr val="accent1"/>
                </a:solidFill>
                <a:latin typeface="Arial" charset="0"/>
                <a:ea typeface="ＭＳ Ｐゴシック" charset="-128"/>
              </a:rPr>
              <a:t>Engineering</a:t>
            </a:r>
            <a:endParaRPr lang="ja-JP" altLang="en-US" sz="1600">
              <a:solidFill>
                <a:schemeClr val="accent1"/>
              </a:solidFill>
              <a:latin typeface="Arial" charset="0"/>
              <a:ea typeface="ＭＳ Ｐゴシック" charset="-128"/>
            </a:endParaRPr>
          </a:p>
        </p:txBody>
      </p:sp>
      <p:sp>
        <p:nvSpPr>
          <p:cNvPr id="2220039" name="Rectangle 12"/>
          <p:cNvSpPr>
            <a:spLocks noChangeArrowheads="1"/>
          </p:cNvSpPr>
          <p:nvPr/>
        </p:nvSpPr>
        <p:spPr bwMode="auto">
          <a:xfrm>
            <a:off x="6572250" y="4510088"/>
            <a:ext cx="1301750"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C00000"/>
                </a:solidFill>
                <a:latin typeface="Arial" charset="0"/>
                <a:ea typeface="ＭＳ Ｐゴシック" charset="-128"/>
              </a:rPr>
              <a:t>Earth Science</a:t>
            </a:r>
            <a:endParaRPr lang="ja-JP" altLang="en-US" sz="1600">
              <a:solidFill>
                <a:srgbClr val="C00000"/>
              </a:solidFill>
              <a:latin typeface="Arial" charset="0"/>
              <a:ea typeface="ＭＳ Ｐゴシック" charset="-128"/>
            </a:endParaRPr>
          </a:p>
        </p:txBody>
      </p:sp>
      <p:sp>
        <p:nvSpPr>
          <p:cNvPr id="2220040" name="Rectangle 13"/>
          <p:cNvSpPr>
            <a:spLocks noChangeArrowheads="1"/>
          </p:cNvSpPr>
          <p:nvPr/>
        </p:nvSpPr>
        <p:spPr bwMode="auto">
          <a:xfrm>
            <a:off x="6310313" y="5157788"/>
            <a:ext cx="800100"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008000"/>
                </a:solidFill>
                <a:latin typeface="Arial" charset="0"/>
                <a:ea typeface="ＭＳ Ｐゴシック" charset="-128"/>
              </a:rPr>
              <a:t>Biology</a:t>
            </a:r>
            <a:endParaRPr lang="ja-JP" altLang="en-US" sz="1600">
              <a:solidFill>
                <a:srgbClr val="008000"/>
              </a:solidFill>
              <a:latin typeface="Arial" charset="0"/>
              <a:ea typeface="ＭＳ Ｐゴシック" charset="-128"/>
            </a:endParaRPr>
          </a:p>
        </p:txBody>
      </p:sp>
      <p:sp>
        <p:nvSpPr>
          <p:cNvPr id="2220041" name="Rectangle 14"/>
          <p:cNvSpPr>
            <a:spLocks noChangeArrowheads="1"/>
          </p:cNvSpPr>
          <p:nvPr/>
        </p:nvSpPr>
        <p:spPr bwMode="auto">
          <a:xfrm>
            <a:off x="5619750" y="5875338"/>
            <a:ext cx="1322388" cy="293687"/>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92D050"/>
                </a:solidFill>
                <a:latin typeface="Arial" charset="0"/>
                <a:ea typeface="ＭＳ Ｐゴシック" charset="-128"/>
              </a:rPr>
              <a:t>Biotechnology</a:t>
            </a:r>
            <a:endParaRPr lang="ja-JP" altLang="en-US" sz="1600">
              <a:solidFill>
                <a:srgbClr val="92D050"/>
              </a:solidFill>
              <a:latin typeface="Arial" charset="0"/>
              <a:ea typeface="ＭＳ Ｐゴシック" charset="-128"/>
            </a:endParaRPr>
          </a:p>
        </p:txBody>
      </p:sp>
      <p:sp>
        <p:nvSpPr>
          <p:cNvPr id="2220042" name="Rectangle 15"/>
          <p:cNvSpPr>
            <a:spLocks noChangeArrowheads="1"/>
          </p:cNvSpPr>
          <p:nvPr/>
        </p:nvSpPr>
        <p:spPr bwMode="auto">
          <a:xfrm>
            <a:off x="3959225" y="6340475"/>
            <a:ext cx="1800225" cy="293688"/>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C00000"/>
                </a:solidFill>
                <a:latin typeface="Arial" charset="0"/>
                <a:ea typeface="ＭＳ Ｐゴシック" charset="-128"/>
              </a:rPr>
              <a:t>Infectious Disease</a:t>
            </a:r>
            <a:endParaRPr lang="ja-JP" altLang="en-US" sz="1600">
              <a:solidFill>
                <a:srgbClr val="C00000"/>
              </a:solidFill>
              <a:latin typeface="Arial" charset="0"/>
              <a:ea typeface="ＭＳ Ｐゴシック" charset="-128"/>
            </a:endParaRPr>
          </a:p>
        </p:txBody>
      </p:sp>
      <p:sp>
        <p:nvSpPr>
          <p:cNvPr id="2220043" name="Rectangle 16"/>
          <p:cNvSpPr>
            <a:spLocks noChangeArrowheads="1"/>
          </p:cNvSpPr>
          <p:nvPr/>
        </p:nvSpPr>
        <p:spPr bwMode="auto">
          <a:xfrm>
            <a:off x="1243013" y="5940425"/>
            <a:ext cx="1816100"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FF0000"/>
                </a:solidFill>
                <a:latin typeface="Arial" charset="0"/>
                <a:ea typeface="ＭＳ Ｐゴシック" charset="-128"/>
              </a:rPr>
              <a:t>Medical Specialties</a:t>
            </a:r>
            <a:endParaRPr lang="ja-JP" altLang="en-US" sz="1600">
              <a:solidFill>
                <a:srgbClr val="FF0000"/>
              </a:solidFill>
              <a:latin typeface="Arial" charset="0"/>
              <a:ea typeface="ＭＳ Ｐゴシック" charset="-128"/>
            </a:endParaRPr>
          </a:p>
        </p:txBody>
      </p:sp>
      <p:sp>
        <p:nvSpPr>
          <p:cNvPr id="2220044" name="Rectangle 17"/>
          <p:cNvSpPr>
            <a:spLocks noChangeArrowheads="1"/>
          </p:cNvSpPr>
          <p:nvPr/>
        </p:nvSpPr>
        <p:spPr bwMode="auto">
          <a:xfrm>
            <a:off x="725488" y="4903788"/>
            <a:ext cx="1465262"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FF6600"/>
                </a:solidFill>
                <a:latin typeface="Arial" charset="0"/>
                <a:ea typeface="ＭＳ Ｐゴシック" charset="-128"/>
              </a:rPr>
              <a:t>Health Science</a:t>
            </a:r>
            <a:endParaRPr lang="ja-JP" altLang="en-US" sz="1600">
              <a:solidFill>
                <a:srgbClr val="FF6600"/>
              </a:solidFill>
              <a:latin typeface="Arial" charset="0"/>
              <a:ea typeface="ＭＳ Ｐゴシック" charset="-128"/>
            </a:endParaRPr>
          </a:p>
        </p:txBody>
      </p:sp>
      <p:sp>
        <p:nvSpPr>
          <p:cNvPr id="2220045" name="Rectangle 18"/>
          <p:cNvSpPr>
            <a:spLocks noChangeArrowheads="1"/>
          </p:cNvSpPr>
          <p:nvPr/>
        </p:nvSpPr>
        <p:spPr bwMode="auto">
          <a:xfrm>
            <a:off x="560388" y="3790950"/>
            <a:ext cx="1465262"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FFC000"/>
                </a:solidFill>
                <a:latin typeface="Arial" charset="0"/>
                <a:ea typeface="ＭＳ Ｐゴシック" charset="-128"/>
              </a:rPr>
              <a:t>Brain Research</a:t>
            </a:r>
            <a:endParaRPr lang="ja-JP" altLang="en-US" sz="1600">
              <a:solidFill>
                <a:srgbClr val="FFC000"/>
              </a:solidFill>
              <a:latin typeface="Arial" charset="0"/>
              <a:ea typeface="ＭＳ Ｐゴシック" charset="-128"/>
            </a:endParaRPr>
          </a:p>
        </p:txBody>
      </p:sp>
      <p:sp>
        <p:nvSpPr>
          <p:cNvPr id="2220046" name="Rectangle 19"/>
          <p:cNvSpPr>
            <a:spLocks noChangeArrowheads="1"/>
          </p:cNvSpPr>
          <p:nvPr/>
        </p:nvSpPr>
        <p:spPr bwMode="auto">
          <a:xfrm>
            <a:off x="920750" y="2600325"/>
            <a:ext cx="1439863" cy="292100"/>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chemeClr val="bg2"/>
                </a:solidFill>
                <a:latin typeface="Arial" charset="0"/>
                <a:ea typeface="ＭＳ Ｐゴシック" charset="-128"/>
              </a:rPr>
              <a:t>Social Science</a:t>
            </a:r>
            <a:endParaRPr lang="ja-JP" altLang="en-US" sz="1600">
              <a:solidFill>
                <a:schemeClr val="bg2"/>
              </a:solidFill>
              <a:latin typeface="Arial" charset="0"/>
              <a:ea typeface="ＭＳ Ｐゴシック" charset="-128"/>
            </a:endParaRPr>
          </a:p>
        </p:txBody>
      </p:sp>
      <p:sp>
        <p:nvSpPr>
          <p:cNvPr id="2220047" name="Rectangle 20"/>
          <p:cNvSpPr>
            <a:spLocks noChangeArrowheads="1"/>
          </p:cNvSpPr>
          <p:nvPr/>
        </p:nvSpPr>
        <p:spPr bwMode="auto">
          <a:xfrm>
            <a:off x="1878013" y="1703388"/>
            <a:ext cx="1727200" cy="293687"/>
          </a:xfrm>
          <a:prstGeom prst="rect">
            <a:avLst/>
          </a:prstGeom>
          <a:solidFill>
            <a:schemeClr val="bg1"/>
          </a:solidFill>
          <a:ln w="9525">
            <a:solidFill>
              <a:schemeClr val="bg1"/>
            </a:solidFill>
            <a:miter lim="800000"/>
            <a:headEnd/>
            <a:tailEnd/>
          </a:ln>
        </p:spPr>
        <p:txBody>
          <a:bodyPr wrap="none" lIns="72000" tIns="36000" rIns="72000" bIns="36000" anchor="ctr"/>
          <a:lstStyle/>
          <a:p>
            <a:r>
              <a:rPr lang="en-US" altLang="ja-JP" sz="1600">
                <a:solidFill>
                  <a:srgbClr val="FF00FF"/>
                </a:solidFill>
                <a:latin typeface="Arial" charset="0"/>
                <a:ea typeface="ＭＳ Ｐゴシック" charset="-128"/>
              </a:rPr>
              <a:t>Computer Science</a:t>
            </a:r>
            <a:endParaRPr lang="ja-JP" altLang="en-US" sz="1600">
              <a:solidFill>
                <a:srgbClr val="FF00FF"/>
              </a:solidFill>
              <a:latin typeface="Arial" charset="0"/>
              <a:ea typeface="ＭＳ Ｐゴシック" charset="-128"/>
            </a:endParaRPr>
          </a:p>
        </p:txBody>
      </p:sp>
      <p:sp>
        <p:nvSpPr>
          <p:cNvPr id="2220048" name="Rectangle 3"/>
          <p:cNvSpPr>
            <a:spLocks noChangeArrowheads="1"/>
          </p:cNvSpPr>
          <p:nvPr>
            <p:custDataLst>
              <p:tags r:id="rId1"/>
            </p:custDataLst>
          </p:nvPr>
        </p:nvSpPr>
        <p:spPr bwMode="auto">
          <a:xfrm>
            <a:off x="76200" y="76200"/>
            <a:ext cx="7861300" cy="685800"/>
          </a:xfrm>
          <a:prstGeom prst="rect">
            <a:avLst/>
          </a:prstGeom>
          <a:noFill/>
          <a:ln w="9525">
            <a:noFill/>
            <a:miter lim="800000"/>
            <a:headEnd/>
            <a:tailEnd/>
          </a:ln>
        </p:spPr>
        <p:txBody>
          <a:bodyPr lIns="0"/>
          <a:lstStyle/>
          <a:p>
            <a:pPr>
              <a:lnSpc>
                <a:spcPct val="90000"/>
              </a:lnSpc>
            </a:pPr>
            <a:r>
              <a:rPr lang="en-GB" sz="2400">
                <a:solidFill>
                  <a:srgbClr val="FF9900"/>
                </a:solidFill>
              </a:rPr>
              <a:t>Tools to map national strengths to focus and co-ordinate R&amp;D investments  (university level – Stellenbosch – 75 strengths)</a:t>
            </a:r>
            <a:endParaRPr lang="en-US" sz="2400">
              <a:solidFill>
                <a:srgbClr val="FF9900"/>
              </a:solidFill>
            </a:endParaRPr>
          </a:p>
        </p:txBody>
      </p:sp>
      <p:sp>
        <p:nvSpPr>
          <p:cNvPr id="2220049" name="TextBox 21"/>
          <p:cNvSpPr txBox="1">
            <a:spLocks noChangeArrowheads="1"/>
          </p:cNvSpPr>
          <p:nvPr/>
        </p:nvSpPr>
        <p:spPr bwMode="auto">
          <a:xfrm>
            <a:off x="-12700" y="6604000"/>
            <a:ext cx="1309688" cy="246063"/>
          </a:xfrm>
          <a:prstGeom prst="rect">
            <a:avLst/>
          </a:prstGeom>
          <a:noFill/>
          <a:ln w="9525">
            <a:noFill/>
            <a:miter lim="800000"/>
            <a:headEnd/>
            <a:tailEnd/>
          </a:ln>
        </p:spPr>
        <p:txBody>
          <a:bodyPr wrap="none">
            <a:spAutoFit/>
          </a:bodyPr>
          <a:lstStyle/>
          <a:p>
            <a:r>
              <a:rPr lang="en-GB" sz="1000" b="0"/>
              <a:t>Source: </a:t>
            </a:r>
            <a:r>
              <a:rPr lang="en-GB" sz="1000" b="0" i="1"/>
              <a:t>SciVal Spotlight</a:t>
            </a:r>
            <a:endParaRPr lang="en-US" sz="1000" b="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2450" name="Rectangle 76" hidden="1"/>
          <p:cNvGraphicFramePr>
            <a:graphicFrameLocks/>
          </p:cNvGraphicFramePr>
          <p:nvPr/>
        </p:nvGraphicFramePr>
        <p:xfrm>
          <a:off x="0" y="0"/>
          <a:ext cx="158750" cy="158750"/>
        </p:xfrm>
        <a:graphic>
          <a:graphicData uri="http://schemas.openxmlformats.org/presentationml/2006/ole">
            <p:oleObj spid="_x0000_s2152450" name="think-cell Slide" r:id="rId25" imgW="0" imgH="0" progId="">
              <p:embed/>
            </p:oleObj>
          </a:graphicData>
        </a:graphic>
      </p:graphicFrame>
      <p:sp>
        <p:nvSpPr>
          <p:cNvPr id="2152455" name="Rectangle 38"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vert="horz" wrap="none" lIns="0" tIns="0" rIns="0" bIns="0" anchor="ctr" anchorCtr="0">
            <a:noAutofit/>
          </a:bodyPr>
          <a:lstStyle/>
          <a:p>
            <a:pPr algn="ctr"/>
            <a:endParaRPr lang="de-DE" sz="1400" b="0">
              <a:latin typeface="Arial Narrow"/>
              <a:sym typeface="Arial Narrow"/>
            </a:endParaRPr>
          </a:p>
        </p:txBody>
      </p:sp>
      <p:sp>
        <p:nvSpPr>
          <p:cNvPr id="2152457" name="Rectangle 2"/>
          <p:cNvSpPr>
            <a:spLocks noGrp="1" noChangeArrowheads="1"/>
          </p:cNvSpPr>
          <p:nvPr>
            <p:ph type="title" idx="4294967295"/>
            <p:custDataLst>
              <p:tags r:id="rId3"/>
            </p:custDataLst>
          </p:nvPr>
        </p:nvSpPr>
        <p:spPr/>
        <p:txBody>
          <a:bodyPr/>
          <a:lstStyle/>
          <a:p>
            <a:r>
              <a:rPr lang="en-US" smtClean="0"/>
              <a:t>How extensively does Stellenbosch collaborate domestically within these strengths?</a:t>
            </a:r>
            <a:endParaRPr lang="de-DE" smtClean="0"/>
          </a:p>
        </p:txBody>
      </p:sp>
      <p:graphicFrame>
        <p:nvGraphicFramePr>
          <p:cNvPr id="2152454" name="Object 39"/>
          <p:cNvGraphicFramePr>
            <a:graphicFrameLocks/>
          </p:cNvGraphicFramePr>
          <p:nvPr/>
        </p:nvGraphicFramePr>
        <p:xfrm>
          <a:off x="3252787" y="1263650"/>
          <a:ext cx="5172075" cy="4705350"/>
        </p:xfrm>
        <a:graphic>
          <a:graphicData uri="http://schemas.openxmlformats.org/presentationml/2006/ole">
            <p:oleObj spid="_x0000_s2152454" name="Chart" r:id="rId26" imgW="5172075" imgH="4705350" progId="MSGraph.Chart.8">
              <p:embed followColorScheme="full"/>
            </p:oleObj>
          </a:graphicData>
        </a:graphic>
      </p:graphicFrame>
      <p:sp>
        <p:nvSpPr>
          <p:cNvPr id="2152458" name="Rectangle 96"/>
          <p:cNvSpPr>
            <a:spLocks noChangeArrowheads="1"/>
          </p:cNvSpPr>
          <p:nvPr>
            <p:custDataLst>
              <p:tags r:id="rId4"/>
            </p:custDataLst>
          </p:nvPr>
        </p:nvSpPr>
        <p:spPr bwMode="auto">
          <a:xfrm>
            <a:off x="1568450" y="3100387"/>
            <a:ext cx="1782762"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C9DD25E5-140B-42EC-AC5C-7513604A5AC1}" type="datetime'Unive''rs''''''''''''''ity of'' Kwa''z''''ul''u''-Natal'''''''">
              <a:rPr lang="en-US" sz="1400" b="0">
                <a:sym typeface="Arial Narrow" pitchFamily="34" charset="0"/>
              </a:rPr>
              <a:pPr algn="r" eaLnBrk="0" hangingPunct="0">
                <a:buClr>
                  <a:srgbClr val="FF9900"/>
                </a:buClr>
                <a:buSzPct val="70000"/>
                <a:buFont typeface="Wingdings" pitchFamily="2" charset="2"/>
                <a:buNone/>
              </a:pPr>
              <a:t>University of Kwazulu-Natal</a:t>
            </a:fld>
            <a:endParaRPr lang="en-US" sz="1400" b="0">
              <a:sym typeface="Arial Narrow" pitchFamily="34" charset="0"/>
            </a:endParaRPr>
          </a:p>
        </p:txBody>
      </p:sp>
      <p:sp>
        <p:nvSpPr>
          <p:cNvPr id="2152459" name="Rectangle 78"/>
          <p:cNvSpPr>
            <a:spLocks noChangeArrowheads="1"/>
          </p:cNvSpPr>
          <p:nvPr>
            <p:custDataLst>
              <p:tags r:id="rId5"/>
            </p:custDataLst>
          </p:nvPr>
        </p:nvSpPr>
        <p:spPr bwMode="auto">
          <a:xfrm>
            <a:off x="1995487" y="2281237"/>
            <a:ext cx="1355725"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A55CD55D-EF40-46FA-B3EB-AFD2F6C0E180}" type="datetime'''Un''i''ve''''rs''i''t''y'''' ''''''o''f Pret''oria'">
              <a:rPr lang="en-US" sz="1400" b="0">
                <a:sym typeface="Arial Narrow" pitchFamily="34" charset="0"/>
              </a:rPr>
              <a:pPr algn="r" eaLnBrk="0" hangingPunct="0">
                <a:buClr>
                  <a:srgbClr val="FF9900"/>
                </a:buClr>
                <a:buSzPct val="70000"/>
                <a:buFont typeface="Wingdings" pitchFamily="2" charset="2"/>
                <a:buNone/>
              </a:pPr>
              <a:t>University of Pretoria</a:t>
            </a:fld>
            <a:endParaRPr lang="en-US" sz="1400" b="0">
              <a:sym typeface="Arial Narrow" pitchFamily="34" charset="0"/>
            </a:endParaRPr>
          </a:p>
        </p:txBody>
      </p:sp>
      <p:sp>
        <p:nvSpPr>
          <p:cNvPr id="2152460" name="Rectangle 80"/>
          <p:cNvSpPr>
            <a:spLocks noChangeArrowheads="1"/>
          </p:cNvSpPr>
          <p:nvPr>
            <p:custDataLst>
              <p:tags r:id="rId6"/>
            </p:custDataLst>
          </p:nvPr>
        </p:nvSpPr>
        <p:spPr bwMode="auto">
          <a:xfrm>
            <a:off x="1328737" y="2690812"/>
            <a:ext cx="2022475"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B9CE3437-9656-4465-B851-6B2CB420C409}" type="datetime'U''nive''r''''s''ity of ''''th''e'''' ''''Wit''watersra''nd'">
              <a:rPr lang="en-US" sz="1400" b="0" smtClean="0">
                <a:latin typeface="Arial Narrow"/>
                <a:sym typeface="Arial Narrow"/>
              </a:rPr>
              <a:pPr algn="r" eaLnBrk="0" hangingPunct="0">
                <a:buClr>
                  <a:srgbClr val="FF9900"/>
                </a:buClr>
                <a:buSzPct val="70000"/>
                <a:buFont typeface="Wingdings" pitchFamily="2" charset="2"/>
                <a:buNone/>
              </a:pPr>
              <a:t>University of the Witwatersrand</a:t>
            </a:fld>
            <a:endParaRPr lang="en-US" sz="1400" b="0" dirty="0">
              <a:latin typeface="Arial Narrow"/>
              <a:sym typeface="Arial Narrow"/>
            </a:endParaRPr>
          </a:p>
        </p:txBody>
      </p:sp>
      <p:sp>
        <p:nvSpPr>
          <p:cNvPr id="2152461" name="Rectangle 98"/>
          <p:cNvSpPr>
            <a:spLocks noChangeArrowheads="1"/>
          </p:cNvSpPr>
          <p:nvPr>
            <p:custDataLst>
              <p:tags r:id="rId7"/>
            </p:custDataLst>
          </p:nvPr>
        </p:nvSpPr>
        <p:spPr bwMode="auto">
          <a:xfrm>
            <a:off x="741362" y="3509962"/>
            <a:ext cx="2609850"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5DA3C120-3F83-4410-A5CB-00D1A582DACB}" type="datetime'Sout''h Afri''''ca''n ''Medica''''l'' R''ese''arch Council'''">
              <a:rPr lang="en-US" sz="1400" b="0">
                <a:sym typeface="Arial Narrow" pitchFamily="34" charset="0"/>
              </a:rPr>
              <a:pPr algn="r" eaLnBrk="0" hangingPunct="0">
                <a:buClr>
                  <a:srgbClr val="FF9900"/>
                </a:buClr>
                <a:buSzPct val="70000"/>
                <a:buFont typeface="Wingdings" pitchFamily="2" charset="2"/>
                <a:buNone/>
              </a:pPr>
              <a:t>South African Medical Research Council</a:t>
            </a:fld>
            <a:endParaRPr lang="en-US" sz="1400" b="0">
              <a:sym typeface="Arial Narrow" pitchFamily="34" charset="0"/>
            </a:endParaRPr>
          </a:p>
        </p:txBody>
      </p:sp>
      <p:sp>
        <p:nvSpPr>
          <p:cNvPr id="2152462" name="Rectangle 106"/>
          <p:cNvSpPr>
            <a:spLocks noChangeArrowheads="1"/>
          </p:cNvSpPr>
          <p:nvPr>
            <p:custDataLst>
              <p:tags r:id="rId8"/>
            </p:custDataLst>
          </p:nvPr>
        </p:nvSpPr>
        <p:spPr bwMode="auto">
          <a:xfrm>
            <a:off x="1328737" y="3914775"/>
            <a:ext cx="2022475"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5185254B-DD54-42BC-8D3F-44EB2F3BD471}" type="datetime'''U''ni''v''e''rsity o''f the'' W''este''''r''''n Ca''p''e'''">
              <a:rPr lang="en-US" sz="1400" b="0" smtClean="0">
                <a:latin typeface="Arial Narrow"/>
                <a:sym typeface="Arial Narrow"/>
              </a:rPr>
              <a:pPr algn="r" eaLnBrk="0" hangingPunct="0">
                <a:buClr>
                  <a:srgbClr val="FF9900"/>
                </a:buClr>
                <a:buSzPct val="70000"/>
                <a:buFont typeface="Wingdings" pitchFamily="2" charset="2"/>
                <a:buNone/>
              </a:pPr>
              <a:t>University of the Western Cape</a:t>
            </a:fld>
            <a:endParaRPr lang="en-US" sz="1400" b="0">
              <a:latin typeface="Arial Narrow"/>
              <a:sym typeface="Arial Narrow"/>
            </a:endParaRPr>
          </a:p>
        </p:txBody>
      </p:sp>
      <p:sp>
        <p:nvSpPr>
          <p:cNvPr id="2152463" name="Rectangle 3"/>
          <p:cNvSpPr>
            <a:spLocks noChangeArrowheads="1"/>
          </p:cNvSpPr>
          <p:nvPr>
            <p:custDataLst>
              <p:tags r:id="rId9"/>
            </p:custDataLst>
          </p:nvPr>
        </p:nvSpPr>
        <p:spPr bwMode="auto">
          <a:xfrm>
            <a:off x="1582737" y="5548312"/>
            <a:ext cx="1768475"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5974BDCA-BC6D-44CB-A25A-685581C648FF}" type="datetime'Unive''''r''si''t''y'' o''''''f ''''Jo''ha''n''''nesbur''g'''">
              <a:rPr lang="en-US" sz="1400" b="0">
                <a:sym typeface="Arial Narrow" pitchFamily="34" charset="0"/>
              </a:rPr>
              <a:pPr algn="r" eaLnBrk="0" hangingPunct="0">
                <a:buClr>
                  <a:srgbClr val="FF9900"/>
                </a:buClr>
                <a:buSzPct val="70000"/>
                <a:buFont typeface="Wingdings" pitchFamily="2" charset="2"/>
                <a:buNone/>
              </a:pPr>
              <a:t>University of Johannesburg</a:t>
            </a:fld>
            <a:endParaRPr lang="en-US" sz="1400" b="0">
              <a:sym typeface="Arial Narrow" pitchFamily="34" charset="0"/>
            </a:endParaRPr>
          </a:p>
        </p:txBody>
      </p:sp>
      <p:sp>
        <p:nvSpPr>
          <p:cNvPr id="2152464" name="Rectangle 130"/>
          <p:cNvSpPr>
            <a:spLocks noChangeArrowheads="1"/>
          </p:cNvSpPr>
          <p:nvPr>
            <p:custDataLst>
              <p:tags r:id="rId10"/>
            </p:custDataLst>
          </p:nvPr>
        </p:nvSpPr>
        <p:spPr bwMode="auto">
          <a:xfrm>
            <a:off x="1938337" y="5138737"/>
            <a:ext cx="1412875"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75DA00ED-6331-4359-834B-430219EBE048}" type="datetime'Nort''''h'''''''''' We''''st'' Un''i''ver''s''''''''ity'''''">
              <a:rPr lang="en-US" sz="1400" b="0">
                <a:sym typeface="Arial Narrow" pitchFamily="34" charset="0"/>
              </a:rPr>
              <a:pPr algn="r" eaLnBrk="0" hangingPunct="0">
                <a:buClr>
                  <a:srgbClr val="FF9900"/>
                </a:buClr>
                <a:buSzPct val="70000"/>
                <a:buFont typeface="Wingdings" pitchFamily="2" charset="2"/>
                <a:buNone/>
              </a:pPr>
              <a:t>North West University</a:t>
            </a:fld>
            <a:endParaRPr lang="en-US" sz="1400" b="0">
              <a:sym typeface="Arial Narrow" pitchFamily="34" charset="0"/>
            </a:endParaRPr>
          </a:p>
        </p:txBody>
      </p:sp>
      <p:sp>
        <p:nvSpPr>
          <p:cNvPr id="2152465" name="Rectangle 122"/>
          <p:cNvSpPr>
            <a:spLocks noChangeArrowheads="1"/>
          </p:cNvSpPr>
          <p:nvPr>
            <p:custDataLst>
              <p:tags r:id="rId11"/>
            </p:custDataLst>
          </p:nvPr>
        </p:nvSpPr>
        <p:spPr bwMode="auto">
          <a:xfrm>
            <a:off x="773112" y="4729162"/>
            <a:ext cx="2578100"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220053D2-CCCD-4E69-ADAE-6940BA7D9C0E}" type="datetime'Nel''so''n M''and''''ela Metrop''o''lit''an Uni''ver''s''ity'">
              <a:rPr lang="en-US" sz="1400" b="0">
                <a:sym typeface="Arial Narrow" pitchFamily="34" charset="0"/>
              </a:rPr>
              <a:pPr algn="r" eaLnBrk="0" hangingPunct="0">
                <a:buClr>
                  <a:srgbClr val="FF9900"/>
                </a:buClr>
                <a:buSzPct val="70000"/>
                <a:buFont typeface="Wingdings" pitchFamily="2" charset="2"/>
                <a:buNone/>
              </a:pPr>
              <a:t>Nelson Mandela Metropolitan University</a:t>
            </a:fld>
            <a:endParaRPr lang="en-US" sz="1400" b="0">
              <a:sym typeface="Arial Narrow" pitchFamily="34" charset="0"/>
            </a:endParaRPr>
          </a:p>
        </p:txBody>
      </p:sp>
      <p:sp>
        <p:nvSpPr>
          <p:cNvPr id="2152466" name="Rectangle 114"/>
          <p:cNvSpPr>
            <a:spLocks noChangeArrowheads="1"/>
          </p:cNvSpPr>
          <p:nvPr>
            <p:custDataLst>
              <p:tags r:id="rId12"/>
            </p:custDataLst>
          </p:nvPr>
        </p:nvSpPr>
        <p:spPr bwMode="auto">
          <a:xfrm>
            <a:off x="701675" y="4319587"/>
            <a:ext cx="2649537"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E5708430-5A08-4D76-8FFB-3134B789CF71}" type="datetime'C''ape peni''nsul''a ''Uni''ver''sity of Tec''hno''logy'''">
              <a:rPr lang="en-US" sz="1400" b="0">
                <a:sym typeface="Arial Narrow" pitchFamily="34" charset="0"/>
              </a:rPr>
              <a:pPr algn="r" eaLnBrk="0" hangingPunct="0">
                <a:buClr>
                  <a:srgbClr val="FF9900"/>
                </a:buClr>
                <a:buSzPct val="70000"/>
                <a:buFont typeface="Wingdings" pitchFamily="2" charset="2"/>
                <a:buNone/>
              </a:pPr>
              <a:t>Cape peninsula University of Technology</a:t>
            </a:fld>
            <a:endParaRPr lang="en-US" sz="1400" b="0">
              <a:sym typeface="Arial Narrow" pitchFamily="34" charset="0"/>
            </a:endParaRPr>
          </a:p>
        </p:txBody>
      </p:sp>
      <p:sp>
        <p:nvSpPr>
          <p:cNvPr id="2152467" name="Rectangle 41"/>
          <p:cNvSpPr>
            <a:spLocks noChangeArrowheads="1"/>
          </p:cNvSpPr>
          <p:nvPr>
            <p:custDataLst>
              <p:tags r:id="rId13"/>
            </p:custDataLst>
          </p:nvPr>
        </p:nvSpPr>
        <p:spPr bwMode="auto">
          <a:xfrm>
            <a:off x="1762125" y="1871662"/>
            <a:ext cx="1589087" cy="212725"/>
          </a:xfrm>
          <a:prstGeom prst="rect">
            <a:avLst/>
          </a:prstGeom>
          <a:noFill/>
          <a:ln w="9525">
            <a:noFill/>
            <a:miter lim="800000"/>
            <a:headEnd/>
            <a:tailEnd/>
          </a:ln>
        </p:spPr>
        <p:txBody>
          <a:bodyPr wrap="none" lIns="0" tIns="0" rIns="0" bIns="0" anchor="ctr">
            <a:noAutofit/>
          </a:bodyPr>
          <a:lstStyle/>
          <a:p>
            <a:pPr algn="r" eaLnBrk="0" hangingPunct="0">
              <a:buClr>
                <a:srgbClr val="FF9900"/>
              </a:buClr>
              <a:buSzPct val="70000"/>
              <a:buFont typeface="Wingdings" pitchFamily="2" charset="2"/>
              <a:buNone/>
            </a:pPr>
            <a:fld id="{81E96810-82D4-4119-9A4C-D0A084484367}" type="datetime'U''n''i''versit''''''''''''y o''f'' ''C''''ape To''w''''n'''">
              <a:rPr lang="en-US" sz="1400" b="0">
                <a:sym typeface="Arial Narrow" pitchFamily="34" charset="0"/>
              </a:rPr>
              <a:pPr algn="r" eaLnBrk="0" hangingPunct="0">
                <a:buClr>
                  <a:srgbClr val="FF9900"/>
                </a:buClr>
                <a:buSzPct val="70000"/>
                <a:buFont typeface="Wingdings" pitchFamily="2" charset="2"/>
                <a:buNone/>
              </a:pPr>
              <a:t>University of Cape Town</a:t>
            </a:fld>
            <a:endParaRPr lang="en-US" sz="1400" b="0">
              <a:sym typeface="Arial Narrow" pitchFamily="34" charset="0"/>
            </a:endParaRPr>
          </a:p>
        </p:txBody>
      </p:sp>
      <p:sp>
        <p:nvSpPr>
          <p:cNvPr id="2152468" name="Rectangle 3"/>
          <p:cNvSpPr>
            <a:spLocks noChangeArrowheads="1"/>
          </p:cNvSpPr>
          <p:nvPr>
            <p:custDataLst>
              <p:tags r:id="rId14"/>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SciVal Spotlight</a:t>
            </a:r>
          </a:p>
        </p:txBody>
      </p:sp>
      <p:sp>
        <p:nvSpPr>
          <p:cNvPr id="2152469" name="Rectangle 3"/>
          <p:cNvSpPr>
            <a:spLocks noChangeArrowheads="1"/>
          </p:cNvSpPr>
          <p:nvPr>
            <p:custDataLst>
              <p:tags r:id="rId15"/>
            </p:custDataLst>
          </p:nvPr>
        </p:nvSpPr>
        <p:spPr bwMode="auto">
          <a:xfrm>
            <a:off x="80963" y="1201738"/>
            <a:ext cx="7620000" cy="180975"/>
          </a:xfrm>
          <a:prstGeom prst="rect">
            <a:avLst/>
          </a:prstGeom>
          <a:noFill/>
          <a:ln w="9525">
            <a:noFill/>
            <a:miter lim="800000"/>
            <a:headEnd/>
            <a:tailEnd/>
          </a:ln>
        </p:spPr>
        <p:txBody>
          <a:bodyPr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GB" sz="1400">
                <a:solidFill>
                  <a:srgbClr val="333333"/>
                </a:solidFill>
              </a:rPr>
              <a:t>Number of Competencies (‘strengths’)</a:t>
            </a:r>
          </a:p>
        </p:txBody>
      </p:sp>
      <p:grpSp>
        <p:nvGrpSpPr>
          <p:cNvPr id="2152479" name="Group 31"/>
          <p:cNvGrpSpPr>
            <a:grpSpLocks/>
          </p:cNvGrpSpPr>
          <p:nvPr>
            <p:custDataLst>
              <p:tags r:id="rId16"/>
            </p:custDataLst>
          </p:nvPr>
        </p:nvGrpSpPr>
        <p:grpSpPr bwMode="auto">
          <a:xfrm>
            <a:off x="2205038" y="6002338"/>
            <a:ext cx="4733925" cy="490537"/>
            <a:chOff x="1485" y="3781"/>
            <a:chExt cx="2982" cy="309"/>
          </a:xfrm>
        </p:grpSpPr>
        <p:sp>
          <p:nvSpPr>
            <p:cNvPr id="2152456" name="AutoShape 27"/>
            <p:cNvSpPr>
              <a:spLocks noChangeArrowheads="1"/>
            </p:cNvSpPr>
            <p:nvPr>
              <p:custDataLst>
                <p:tags r:id="rId21"/>
              </p:custDataLst>
            </p:nvPr>
          </p:nvSpPr>
          <p:spPr bwMode="auto">
            <a:xfrm>
              <a:off x="1485" y="3781"/>
              <a:ext cx="2982" cy="309"/>
            </a:xfrm>
            <a:prstGeom prst="roundRect">
              <a:avLst>
                <a:gd name="adj" fmla="val 11019"/>
              </a:avLst>
            </a:prstGeom>
            <a:solidFill>
              <a:srgbClr val="CC9900"/>
            </a:solidFill>
            <a:ln w="9525">
              <a:noFill/>
              <a:round/>
              <a:headEnd/>
              <a:tailEnd/>
            </a:ln>
          </p:spPr>
          <p:txBody>
            <a:bodyPr wrap="none" anchor="ctr"/>
            <a:lstStyle/>
            <a:p>
              <a:endParaRPr lang="en-US" sz="1600"/>
            </a:p>
          </p:txBody>
        </p:sp>
        <p:sp>
          <p:nvSpPr>
            <p:cNvPr id="2152470" name="Rectangle 3"/>
            <p:cNvSpPr>
              <a:spLocks noChangeArrowheads="1"/>
            </p:cNvSpPr>
            <p:nvPr>
              <p:custDataLst>
                <p:tags r:id="rId22"/>
              </p:custDataLst>
            </p:nvPr>
          </p:nvSpPr>
          <p:spPr bwMode="auto">
            <a:xfrm>
              <a:off x="1572" y="3878"/>
              <a:ext cx="2810" cy="114"/>
            </a:xfrm>
            <a:prstGeom prst="rect">
              <a:avLst/>
            </a:prstGeom>
            <a:noFill/>
            <a:ln w="9525">
              <a:noFill/>
              <a:miter lim="800000"/>
              <a:headEnd/>
              <a:tailEnd/>
            </a:ln>
          </p:spPr>
          <p:txBody>
            <a:bodyPr wrap="none" lIns="0" tIns="0" rIns="0" bIns="0">
              <a:spAutoFit/>
            </a:bodyPr>
            <a:lstStyle/>
            <a:p>
              <a:pPr marL="285750" indent="-285750" algn="ctr" eaLnBrk="0" hangingPunct="0">
                <a:lnSpc>
                  <a:spcPct val="85000"/>
                </a:lnSpc>
                <a:spcBef>
                  <a:spcPct val="35000"/>
                </a:spcBef>
                <a:buClr>
                  <a:srgbClr val="FF9900"/>
                </a:buClr>
                <a:buSzPct val="70000"/>
                <a:buFont typeface="Wingdings" pitchFamily="2" charset="2"/>
                <a:buNone/>
              </a:pPr>
              <a:r>
                <a:rPr lang="en-US" sz="1400">
                  <a:solidFill>
                    <a:schemeClr val="bg1"/>
                  </a:solidFill>
                </a:rPr>
                <a:t>Domestic collaboration rate within overlapping strengths is 60%</a:t>
              </a:r>
            </a:p>
          </p:txBody>
        </p:sp>
      </p:grpSp>
      <p:sp>
        <p:nvSpPr>
          <p:cNvPr id="2152471" name="Rectangle 44"/>
          <p:cNvSpPr>
            <a:spLocks noChangeArrowheads="1"/>
          </p:cNvSpPr>
          <p:nvPr>
            <p:custDataLst>
              <p:tags r:id="rId17"/>
            </p:custDataLst>
          </p:nvPr>
        </p:nvSpPr>
        <p:spPr bwMode="auto">
          <a:xfrm>
            <a:off x="7923212" y="1120775"/>
            <a:ext cx="214313" cy="160337"/>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2152472" name="Rectangle 45"/>
          <p:cNvSpPr>
            <a:spLocks noChangeArrowheads="1"/>
          </p:cNvSpPr>
          <p:nvPr>
            <p:custDataLst>
              <p:tags r:id="rId18"/>
            </p:custDataLst>
          </p:nvPr>
        </p:nvSpPr>
        <p:spPr bwMode="auto">
          <a:xfrm>
            <a:off x="6172200" y="1120775"/>
            <a:ext cx="214313" cy="160337"/>
          </a:xfrm>
          <a:prstGeom prst="rect">
            <a:avLst/>
          </a:prstGeom>
          <a:solidFill>
            <a:srgbClr val="FFCC66"/>
          </a:solidFill>
          <a:ln w="9525">
            <a:solidFill>
              <a:schemeClr val="tx1"/>
            </a:solidFill>
            <a:miter lim="800000"/>
            <a:headEnd/>
            <a:tailEnd/>
          </a:ln>
        </p:spPr>
        <p:txBody>
          <a:bodyPr wrap="none" anchor="ctr"/>
          <a:lstStyle/>
          <a:p>
            <a:endParaRPr lang="en-US"/>
          </a:p>
        </p:txBody>
      </p:sp>
      <p:sp>
        <p:nvSpPr>
          <p:cNvPr id="2152473" name="Rectangle 3"/>
          <p:cNvSpPr>
            <a:spLocks noChangeArrowheads="1"/>
          </p:cNvSpPr>
          <p:nvPr>
            <p:custDataLst>
              <p:tags r:id="rId19"/>
            </p:custDataLst>
          </p:nvPr>
        </p:nvSpPr>
        <p:spPr bwMode="auto">
          <a:xfrm>
            <a:off x="6437312" y="1116012"/>
            <a:ext cx="1384300"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79FF1A6A-DEB1-40C0-89EA-AE3A2541481C}" type="datetime'Co''''''llab''orat''''ion'' se''e''''''n'' t''od''a''''''y'''">
              <a:rPr lang="de-DE" b="0"/>
              <a:pPr eaLnBrk="0" hangingPunct="0">
                <a:buClr>
                  <a:srgbClr val="FF9900"/>
                </a:buClr>
                <a:buSzPct val="70000"/>
                <a:buFont typeface="Wingdings" pitchFamily="2" charset="2"/>
                <a:buNone/>
              </a:pPr>
              <a:t>Collaboration seen today</a:t>
            </a:fld>
            <a:endParaRPr lang="de-DE" b="0"/>
          </a:p>
        </p:txBody>
      </p:sp>
      <p:sp>
        <p:nvSpPr>
          <p:cNvPr id="2152474" name="Rectangle 3"/>
          <p:cNvSpPr>
            <a:spLocks noChangeArrowheads="1"/>
          </p:cNvSpPr>
          <p:nvPr>
            <p:custDataLst>
              <p:tags r:id="rId20"/>
            </p:custDataLst>
          </p:nvPr>
        </p:nvSpPr>
        <p:spPr bwMode="auto">
          <a:xfrm>
            <a:off x="8188325" y="1116012"/>
            <a:ext cx="785812"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C2BCFF68-F207-406D-AED0-6CDCB54168D9}" type="datetime'''Op''''''''p''''''o''rtunit''''''''''''''u''es'''''''''''">
              <a:rPr lang="de-DE" b="0"/>
              <a:pPr eaLnBrk="0" hangingPunct="0">
                <a:buClr>
                  <a:srgbClr val="FF9900"/>
                </a:buClr>
                <a:buSzPct val="70000"/>
                <a:buFont typeface="Wingdings" pitchFamily="2" charset="2"/>
                <a:buNone/>
              </a:pPr>
              <a:t>Opportunitues</a:t>
            </a:fld>
            <a:endParaRPr lang="de-DE" b="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4498" name="Rectangle 2" hidden="1"/>
          <p:cNvGraphicFramePr>
            <a:graphicFrameLocks/>
          </p:cNvGraphicFramePr>
          <p:nvPr/>
        </p:nvGraphicFramePr>
        <p:xfrm>
          <a:off x="0" y="0"/>
          <a:ext cx="158750" cy="158750"/>
        </p:xfrm>
        <a:graphic>
          <a:graphicData uri="http://schemas.openxmlformats.org/presentationml/2006/ole">
            <p:oleObj spid="_x0000_s2154498" name="think-cell Slide" r:id="rId24" imgW="0" imgH="0" progId="">
              <p:embed/>
            </p:oleObj>
          </a:graphicData>
        </a:graphic>
      </p:graphicFrame>
      <p:sp>
        <p:nvSpPr>
          <p:cNvPr id="2154505" name="Rectangle 3"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r>
              <a:rPr lang="de-DE" sz="1400" b="0"/>
              <a:t>0</a:t>
            </a:r>
          </a:p>
        </p:txBody>
      </p:sp>
      <p:sp>
        <p:nvSpPr>
          <p:cNvPr id="2154506" name="Rectangle 4"/>
          <p:cNvSpPr>
            <a:spLocks noGrp="1" noChangeArrowheads="1"/>
          </p:cNvSpPr>
          <p:nvPr>
            <p:ph type="title" idx="4294967295"/>
            <p:custDataLst>
              <p:tags r:id="rId3"/>
            </p:custDataLst>
          </p:nvPr>
        </p:nvSpPr>
        <p:spPr/>
        <p:txBody>
          <a:bodyPr/>
          <a:lstStyle/>
          <a:p>
            <a:r>
              <a:rPr lang="en-US" smtClean="0"/>
              <a:t>How extensively does Stellenbosch collaborate internationally within these strengths?</a:t>
            </a:r>
            <a:endParaRPr lang="de-DE" smtClean="0"/>
          </a:p>
        </p:txBody>
      </p:sp>
      <p:sp>
        <p:nvSpPr>
          <p:cNvPr id="2154507" name="Rectangle 3"/>
          <p:cNvSpPr>
            <a:spLocks noChangeArrowheads="1"/>
          </p:cNvSpPr>
          <p:nvPr>
            <p:custDataLst>
              <p:tags r:id="rId4"/>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SciVal Spotlight</a:t>
            </a:r>
          </a:p>
        </p:txBody>
      </p:sp>
      <p:grpSp>
        <p:nvGrpSpPr>
          <p:cNvPr id="2154529" name="Group 33"/>
          <p:cNvGrpSpPr>
            <a:grpSpLocks/>
          </p:cNvGrpSpPr>
          <p:nvPr/>
        </p:nvGrpSpPr>
        <p:grpSpPr bwMode="auto">
          <a:xfrm>
            <a:off x="2085975" y="6002338"/>
            <a:ext cx="4972050" cy="490537"/>
            <a:chOff x="1410" y="3781"/>
            <a:chExt cx="3132" cy="309"/>
          </a:xfrm>
          <a:solidFill>
            <a:srgbClr val="CC9900"/>
          </a:solidFill>
        </p:grpSpPr>
        <p:sp>
          <p:nvSpPr>
            <p:cNvPr id="2154508" name="AutoShape 24"/>
            <p:cNvSpPr>
              <a:spLocks noChangeArrowheads="1"/>
            </p:cNvSpPr>
            <p:nvPr>
              <p:custDataLst>
                <p:tags r:id="rId20"/>
              </p:custDataLst>
            </p:nvPr>
          </p:nvSpPr>
          <p:spPr bwMode="auto">
            <a:xfrm>
              <a:off x="1410" y="3781"/>
              <a:ext cx="3132" cy="309"/>
            </a:xfrm>
            <a:prstGeom prst="roundRect">
              <a:avLst>
                <a:gd name="adj" fmla="val 11019"/>
              </a:avLst>
            </a:prstGeom>
            <a:grpFill/>
            <a:ln w="9525">
              <a:noFill/>
              <a:round/>
              <a:headEnd/>
              <a:tailEnd/>
            </a:ln>
          </p:spPr>
          <p:txBody>
            <a:bodyPr wrap="none" anchor="ctr"/>
            <a:lstStyle/>
            <a:p>
              <a:endParaRPr lang="en-US" sz="1600"/>
            </a:p>
          </p:txBody>
        </p:sp>
        <p:sp>
          <p:nvSpPr>
            <p:cNvPr id="2154509" name="Rectangle 3"/>
            <p:cNvSpPr>
              <a:spLocks noChangeArrowheads="1"/>
            </p:cNvSpPr>
            <p:nvPr>
              <p:custDataLst>
                <p:tags r:id="rId21"/>
              </p:custDataLst>
            </p:nvPr>
          </p:nvSpPr>
          <p:spPr bwMode="auto">
            <a:xfrm>
              <a:off x="1503" y="3878"/>
              <a:ext cx="2949" cy="114"/>
            </a:xfrm>
            <a:prstGeom prst="rect">
              <a:avLst/>
            </a:prstGeom>
            <a:grpFill/>
            <a:ln w="9525">
              <a:noFill/>
              <a:miter lim="800000"/>
              <a:headEnd/>
              <a:tailEnd/>
            </a:ln>
          </p:spPr>
          <p:txBody>
            <a:bodyPr wrap="none" lIns="0" tIns="0" rIns="0" bIns="0">
              <a:spAutoFit/>
            </a:bodyPr>
            <a:lstStyle/>
            <a:p>
              <a:pPr marL="285750" indent="-285750" algn="ctr" eaLnBrk="0" hangingPunct="0">
                <a:lnSpc>
                  <a:spcPct val="85000"/>
                </a:lnSpc>
                <a:spcBef>
                  <a:spcPct val="35000"/>
                </a:spcBef>
                <a:buClr>
                  <a:srgbClr val="FF9900"/>
                </a:buClr>
                <a:buSzPct val="70000"/>
                <a:buFont typeface="Wingdings" pitchFamily="2" charset="2"/>
                <a:buNone/>
              </a:pPr>
              <a:r>
                <a:rPr lang="en-US" sz="1400">
                  <a:solidFill>
                    <a:schemeClr val="bg1"/>
                  </a:solidFill>
                </a:rPr>
                <a:t>International collaboration rate within overlapping strengths is 32%</a:t>
              </a:r>
            </a:p>
          </p:txBody>
        </p:sp>
      </p:grpSp>
      <p:graphicFrame>
        <p:nvGraphicFramePr>
          <p:cNvPr id="2154504" name="Object 39"/>
          <p:cNvGraphicFramePr>
            <a:graphicFrameLocks/>
          </p:cNvGraphicFramePr>
          <p:nvPr/>
        </p:nvGraphicFramePr>
        <p:xfrm>
          <a:off x="3302000" y="1209675"/>
          <a:ext cx="5237163" cy="4665663"/>
        </p:xfrm>
        <a:graphic>
          <a:graphicData uri="http://schemas.openxmlformats.org/presentationml/2006/ole">
            <p:oleObj spid="_x0000_s2154504" name="Chart" r:id="rId25" imgW="5238750" imgH="4667250" progId="MSGraph.Chart.8">
              <p:embed followColorScheme="full"/>
            </p:oleObj>
          </a:graphicData>
        </a:graphic>
      </p:graphicFrame>
      <p:sp>
        <p:nvSpPr>
          <p:cNvPr id="2154510" name="Rectangle 3"/>
          <p:cNvSpPr>
            <a:spLocks noChangeArrowheads="1"/>
          </p:cNvSpPr>
          <p:nvPr>
            <p:custDataLst>
              <p:tags r:id="rId5"/>
            </p:custDataLst>
          </p:nvPr>
        </p:nvSpPr>
        <p:spPr bwMode="auto">
          <a:xfrm>
            <a:off x="1651000" y="5470525"/>
            <a:ext cx="1778000"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211701EF-20F2-4B03-8C59-A1A93B2F56D3}" type="datetime'''Un''i''ver''sid''''ade ''d''e'''''''' ''S''a''''o Pau''lo'''">
              <a:rPr lang="en-US" sz="1400" b="0">
                <a:sym typeface="Arial Narrow" pitchFamily="34" charset="0"/>
              </a:rPr>
              <a:pPr algn="r" eaLnBrk="0" hangingPunct="0">
                <a:buClr>
                  <a:srgbClr val="FF9900"/>
                </a:buClr>
                <a:buSzPct val="70000"/>
                <a:buFont typeface="Wingdings" pitchFamily="2" charset="2"/>
                <a:buNone/>
              </a:pPr>
              <a:t>Universidade de Sao Paulo</a:t>
            </a:fld>
            <a:endParaRPr lang="en-US" sz="1400" b="0">
              <a:sym typeface="Arial Narrow" pitchFamily="34" charset="0"/>
            </a:endParaRPr>
          </a:p>
        </p:txBody>
      </p:sp>
      <p:sp>
        <p:nvSpPr>
          <p:cNvPr id="2154511" name="Rectangle 130"/>
          <p:cNvSpPr>
            <a:spLocks noChangeArrowheads="1"/>
          </p:cNvSpPr>
          <p:nvPr>
            <p:custDataLst>
              <p:tags r:id="rId6"/>
            </p:custDataLst>
          </p:nvPr>
        </p:nvSpPr>
        <p:spPr bwMode="auto">
          <a:xfrm>
            <a:off x="490538" y="5065713"/>
            <a:ext cx="2938462"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83988967-4E3B-4241-8FF7-6C7768730548}" type="datetime'London sc''''hool of Hy''''g''ien''e &amp; Tropical ''medi''ca''l'">
              <a:rPr lang="en-US" sz="1400" b="0">
                <a:sym typeface="Arial Narrow" pitchFamily="34" charset="0"/>
              </a:rPr>
              <a:pPr algn="r" eaLnBrk="0" hangingPunct="0">
                <a:buClr>
                  <a:srgbClr val="FF9900"/>
                </a:buClr>
                <a:buSzPct val="70000"/>
                <a:buFont typeface="Wingdings" pitchFamily="2" charset="2"/>
                <a:buNone/>
              </a:pPr>
              <a:t>London school of Hygiene &amp; Tropical medical</a:t>
            </a:fld>
            <a:endParaRPr lang="en-US" sz="1400" b="0">
              <a:sym typeface="Arial Narrow" pitchFamily="34" charset="0"/>
            </a:endParaRPr>
          </a:p>
        </p:txBody>
      </p:sp>
      <p:sp>
        <p:nvSpPr>
          <p:cNvPr id="2154512" name="Rectangle 122"/>
          <p:cNvSpPr>
            <a:spLocks noChangeArrowheads="1"/>
          </p:cNvSpPr>
          <p:nvPr>
            <p:custDataLst>
              <p:tags r:id="rId7"/>
            </p:custDataLst>
          </p:nvPr>
        </p:nvSpPr>
        <p:spPr bwMode="auto">
          <a:xfrm>
            <a:off x="2144713" y="4660900"/>
            <a:ext cx="1284287"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B3A1CB2F-E4B5-4DC2-84A1-A1D347614746}" type="datetime'''''C''''ol''u''mbia'''''' u''n''i''''''ver''s''''i''''''t''y'">
              <a:rPr lang="en-US" sz="1400" b="0">
                <a:sym typeface="Arial Narrow" pitchFamily="34" charset="0"/>
              </a:rPr>
              <a:pPr algn="r" eaLnBrk="0" hangingPunct="0">
                <a:buClr>
                  <a:srgbClr val="FF9900"/>
                </a:buClr>
                <a:buSzPct val="70000"/>
                <a:buFont typeface="Wingdings" pitchFamily="2" charset="2"/>
                <a:buNone/>
              </a:pPr>
              <a:t>Columbia university</a:t>
            </a:fld>
            <a:endParaRPr lang="en-US" sz="1400" b="0">
              <a:sym typeface="Arial Narrow" pitchFamily="34" charset="0"/>
            </a:endParaRPr>
          </a:p>
        </p:txBody>
      </p:sp>
      <p:sp>
        <p:nvSpPr>
          <p:cNvPr id="2154513" name="Rectangle 114"/>
          <p:cNvSpPr>
            <a:spLocks noChangeArrowheads="1"/>
          </p:cNvSpPr>
          <p:nvPr>
            <p:custDataLst>
              <p:tags r:id="rId8"/>
            </p:custDataLst>
          </p:nvPr>
        </p:nvSpPr>
        <p:spPr bwMode="auto">
          <a:xfrm>
            <a:off x="663575" y="4260850"/>
            <a:ext cx="2765425"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EB52C055-BBC1-4ECA-AFB9-E35F3F6C1BF0}" type="datetime'Center''s fo''r d''isea''se'' cont''r''ol and preventi''''on'">
              <a:rPr lang="en-US" sz="1400" b="0">
                <a:sym typeface="Arial Narrow" pitchFamily="34" charset="0"/>
              </a:rPr>
              <a:pPr algn="r" eaLnBrk="0" hangingPunct="0">
                <a:buClr>
                  <a:srgbClr val="FF9900"/>
                </a:buClr>
                <a:buSzPct val="70000"/>
                <a:buFont typeface="Wingdings" pitchFamily="2" charset="2"/>
                <a:buNone/>
              </a:pPr>
              <a:t>Centers for disease control and prevention</a:t>
            </a:fld>
            <a:endParaRPr lang="en-US" sz="1400" b="0">
              <a:sym typeface="Arial Narrow" pitchFamily="34" charset="0"/>
            </a:endParaRPr>
          </a:p>
        </p:txBody>
      </p:sp>
      <p:sp>
        <p:nvSpPr>
          <p:cNvPr id="2154514" name="Rectangle 106"/>
          <p:cNvSpPr>
            <a:spLocks noChangeArrowheads="1"/>
          </p:cNvSpPr>
          <p:nvPr>
            <p:custDataLst>
              <p:tags r:id="rId9"/>
            </p:custDataLst>
          </p:nvPr>
        </p:nvSpPr>
        <p:spPr bwMode="auto">
          <a:xfrm>
            <a:off x="1716088" y="3860800"/>
            <a:ext cx="1712912"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53283C69-BF63-4C3F-BA67-EAC609CF47EC}" type="datetime'''Univer''''si''ty'''''''' ''Colle''''ge'' L''''o''''n''don'''">
              <a:rPr lang="en-US" sz="1400" b="0">
                <a:sym typeface="Arial Narrow" pitchFamily="34" charset="0"/>
              </a:rPr>
              <a:pPr algn="r" eaLnBrk="0" hangingPunct="0">
                <a:buClr>
                  <a:srgbClr val="FF9900"/>
                </a:buClr>
                <a:buSzPct val="70000"/>
                <a:buFont typeface="Wingdings" pitchFamily="2" charset="2"/>
                <a:buNone/>
              </a:pPr>
              <a:t>University College London</a:t>
            </a:fld>
            <a:endParaRPr lang="en-US" sz="1400" b="0">
              <a:sym typeface="Arial Narrow" pitchFamily="34" charset="0"/>
            </a:endParaRPr>
          </a:p>
        </p:txBody>
      </p:sp>
      <p:sp>
        <p:nvSpPr>
          <p:cNvPr id="2154515" name="Rectangle 98"/>
          <p:cNvSpPr>
            <a:spLocks noChangeArrowheads="1"/>
          </p:cNvSpPr>
          <p:nvPr>
            <p:custDataLst>
              <p:tags r:id="rId10"/>
            </p:custDataLst>
          </p:nvPr>
        </p:nvSpPr>
        <p:spPr bwMode="auto">
          <a:xfrm>
            <a:off x="1779588" y="3455988"/>
            <a:ext cx="1649412"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EE9F7974-A1CB-450F-BBE8-EDB031FFBC32}" type="datetime'J''oh''''''''ns Hop''''ki''''n''''s ''Uni''''''v''ers''it''y'">
              <a:rPr lang="en-US" sz="1400" b="0">
                <a:sym typeface="Arial Narrow" pitchFamily="34" charset="0"/>
              </a:rPr>
              <a:pPr algn="r" eaLnBrk="0" hangingPunct="0">
                <a:buClr>
                  <a:srgbClr val="FF9900"/>
                </a:buClr>
                <a:buSzPct val="70000"/>
                <a:buFont typeface="Wingdings" pitchFamily="2" charset="2"/>
                <a:buNone/>
              </a:pPr>
              <a:t>Johns Hopkins University</a:t>
            </a:fld>
            <a:endParaRPr lang="en-US" sz="1400" b="0">
              <a:sym typeface="Arial Narrow" pitchFamily="34" charset="0"/>
            </a:endParaRPr>
          </a:p>
        </p:txBody>
      </p:sp>
      <p:sp>
        <p:nvSpPr>
          <p:cNvPr id="2154516" name="Rectangle 96"/>
          <p:cNvSpPr>
            <a:spLocks noChangeArrowheads="1"/>
          </p:cNvSpPr>
          <p:nvPr>
            <p:custDataLst>
              <p:tags r:id="rId11"/>
            </p:custDataLst>
          </p:nvPr>
        </p:nvSpPr>
        <p:spPr bwMode="auto">
          <a:xfrm>
            <a:off x="2133600" y="3051175"/>
            <a:ext cx="1295400"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6355CFA1-AFA7-483B-8F22-F73C9377B6E8}" type="datetime'Uni''ver''''si''''t''''''''''y'' o''''f'''' ''Oxford'''''''">
              <a:rPr lang="en-US" sz="1400" b="0">
                <a:sym typeface="Arial Narrow" pitchFamily="34" charset="0"/>
              </a:rPr>
              <a:pPr algn="r" eaLnBrk="0" hangingPunct="0">
                <a:buClr>
                  <a:srgbClr val="FF9900"/>
                </a:buClr>
                <a:buSzPct val="70000"/>
                <a:buFont typeface="Wingdings" pitchFamily="2" charset="2"/>
                <a:buNone/>
              </a:pPr>
              <a:t>University of Oxford</a:t>
            </a:fld>
            <a:endParaRPr lang="en-US" sz="1400" b="0">
              <a:sym typeface="Arial Narrow" pitchFamily="34" charset="0"/>
            </a:endParaRPr>
          </a:p>
        </p:txBody>
      </p:sp>
      <p:sp>
        <p:nvSpPr>
          <p:cNvPr id="2154517" name="Rectangle 80"/>
          <p:cNvSpPr>
            <a:spLocks noChangeArrowheads="1"/>
          </p:cNvSpPr>
          <p:nvPr>
            <p:custDataLst>
              <p:tags r:id="rId12"/>
            </p:custDataLst>
          </p:nvPr>
        </p:nvSpPr>
        <p:spPr bwMode="auto">
          <a:xfrm>
            <a:off x="2068513" y="2651125"/>
            <a:ext cx="1360487"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9B0FEA9D-97B5-47F9-9374-DFBD8E60AA04}" type="datetime'''''Univ''ers''''''i''''t''''''y of'''''' ''To''ro''nto'''''''">
              <a:rPr lang="en-US" sz="1400" b="0">
                <a:sym typeface="Arial Narrow" pitchFamily="34" charset="0"/>
              </a:rPr>
              <a:pPr algn="r" eaLnBrk="0" hangingPunct="0">
                <a:buClr>
                  <a:srgbClr val="FF9900"/>
                </a:buClr>
                <a:buSzPct val="70000"/>
                <a:buFont typeface="Wingdings" pitchFamily="2" charset="2"/>
                <a:buNone/>
              </a:pPr>
              <a:t>University of Toronto</a:t>
            </a:fld>
            <a:endParaRPr lang="en-US" sz="1400" b="0">
              <a:sym typeface="Arial Narrow" pitchFamily="34" charset="0"/>
            </a:endParaRPr>
          </a:p>
        </p:txBody>
      </p:sp>
      <p:sp>
        <p:nvSpPr>
          <p:cNvPr id="2154518" name="Rectangle 78"/>
          <p:cNvSpPr>
            <a:spLocks noChangeArrowheads="1"/>
          </p:cNvSpPr>
          <p:nvPr>
            <p:custDataLst>
              <p:tags r:id="rId13"/>
            </p:custDataLst>
          </p:nvPr>
        </p:nvSpPr>
        <p:spPr bwMode="auto">
          <a:xfrm>
            <a:off x="1441450" y="2246313"/>
            <a:ext cx="1987550"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D5B84EE9-4F3F-4896-B041-0EBB36F5C69C}" type="datetime'U''.S.'' Depa''rtmen''t'' ''''of agric''''u''''''''lture'">
              <a:rPr lang="en-US" sz="1400" b="0">
                <a:sym typeface="Arial Narrow" pitchFamily="34" charset="0"/>
              </a:rPr>
              <a:pPr algn="r" eaLnBrk="0" hangingPunct="0">
                <a:buClr>
                  <a:srgbClr val="FF9900"/>
                </a:buClr>
                <a:buSzPct val="70000"/>
                <a:buFont typeface="Wingdings" pitchFamily="2" charset="2"/>
                <a:buNone/>
              </a:pPr>
              <a:t>U.S. Department of agriculture</a:t>
            </a:fld>
            <a:endParaRPr lang="en-US" sz="1400" b="0">
              <a:sym typeface="Arial Narrow" pitchFamily="34" charset="0"/>
            </a:endParaRPr>
          </a:p>
        </p:txBody>
      </p:sp>
      <p:sp>
        <p:nvSpPr>
          <p:cNvPr id="2154519" name="Rectangle 41"/>
          <p:cNvSpPr>
            <a:spLocks noChangeArrowheads="1"/>
          </p:cNvSpPr>
          <p:nvPr>
            <p:custDataLst>
              <p:tags r:id="rId14"/>
            </p:custDataLst>
          </p:nvPr>
        </p:nvSpPr>
        <p:spPr bwMode="auto">
          <a:xfrm>
            <a:off x="2216150" y="1841500"/>
            <a:ext cx="1212850" cy="212725"/>
          </a:xfrm>
          <a:prstGeom prst="rect">
            <a:avLst/>
          </a:prstGeom>
          <a:noFill/>
          <a:ln w="9525">
            <a:noFill/>
            <a:miter lim="800000"/>
            <a:headEnd/>
            <a:tailEnd/>
          </a:ln>
        </p:spPr>
        <p:txBody>
          <a:bodyPr lIns="0" tIns="0" rIns="0" bIns="0" anchor="ctr"/>
          <a:lstStyle/>
          <a:p>
            <a:pPr algn="r" eaLnBrk="0" hangingPunct="0">
              <a:buClr>
                <a:srgbClr val="FF9900"/>
              </a:buClr>
              <a:buSzPct val="70000"/>
              <a:buFont typeface="Wingdings" pitchFamily="2" charset="2"/>
              <a:buNone/>
            </a:pPr>
            <a:fld id="{401310A5-F2F3-4592-863F-8D0A29485E18}" type="datetime'H''a''''r''''v''ar''''d'' ''''''''Un''i''''ve''r''''sit''''y'">
              <a:rPr lang="en-US" sz="1400" b="0">
                <a:sym typeface="Arial Narrow" pitchFamily="34" charset="0"/>
              </a:rPr>
              <a:pPr algn="r" eaLnBrk="0" hangingPunct="0">
                <a:buClr>
                  <a:srgbClr val="FF9900"/>
                </a:buClr>
                <a:buSzPct val="70000"/>
                <a:buFont typeface="Wingdings" pitchFamily="2" charset="2"/>
                <a:buNone/>
              </a:pPr>
              <a:t>Harvard University</a:t>
            </a:fld>
            <a:endParaRPr lang="en-US" sz="1400" b="0">
              <a:sym typeface="Arial Narrow" pitchFamily="34" charset="0"/>
            </a:endParaRPr>
          </a:p>
        </p:txBody>
      </p:sp>
      <p:sp>
        <p:nvSpPr>
          <p:cNvPr id="2154520" name="Rectangle 3"/>
          <p:cNvSpPr>
            <a:spLocks noChangeArrowheads="1"/>
          </p:cNvSpPr>
          <p:nvPr>
            <p:custDataLst>
              <p:tags r:id="rId15"/>
            </p:custDataLst>
          </p:nvPr>
        </p:nvSpPr>
        <p:spPr bwMode="auto">
          <a:xfrm>
            <a:off x="80963" y="1201738"/>
            <a:ext cx="7620000" cy="180975"/>
          </a:xfrm>
          <a:prstGeom prst="rect">
            <a:avLst/>
          </a:prstGeom>
          <a:noFill/>
          <a:ln w="9525">
            <a:noFill/>
            <a:miter lim="800000"/>
            <a:headEnd/>
            <a:tailEnd/>
          </a:ln>
        </p:spPr>
        <p:txBody>
          <a:bodyPr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GB" sz="1400">
                <a:solidFill>
                  <a:srgbClr val="333333"/>
                </a:solidFill>
              </a:rPr>
              <a:t>Number of Competencies (‘strengths’)</a:t>
            </a:r>
          </a:p>
        </p:txBody>
      </p:sp>
      <p:sp>
        <p:nvSpPr>
          <p:cNvPr id="2154521" name="Rectangle 24"/>
          <p:cNvSpPr>
            <a:spLocks noChangeArrowheads="1"/>
          </p:cNvSpPr>
          <p:nvPr>
            <p:custDataLst>
              <p:tags r:id="rId16"/>
            </p:custDataLst>
          </p:nvPr>
        </p:nvSpPr>
        <p:spPr bwMode="auto">
          <a:xfrm>
            <a:off x="6172200" y="1119188"/>
            <a:ext cx="214313" cy="160337"/>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2154522" name="Rectangle 25"/>
          <p:cNvSpPr>
            <a:spLocks noChangeArrowheads="1"/>
          </p:cNvSpPr>
          <p:nvPr>
            <p:custDataLst>
              <p:tags r:id="rId17"/>
            </p:custDataLst>
          </p:nvPr>
        </p:nvSpPr>
        <p:spPr bwMode="auto">
          <a:xfrm>
            <a:off x="7324725" y="1119188"/>
            <a:ext cx="214313" cy="160337"/>
          </a:xfrm>
          <a:prstGeom prst="rect">
            <a:avLst/>
          </a:prstGeom>
          <a:solidFill>
            <a:srgbClr val="FFCC66"/>
          </a:solidFill>
          <a:ln w="9525">
            <a:solidFill>
              <a:schemeClr val="tx1"/>
            </a:solidFill>
            <a:miter lim="800000"/>
            <a:headEnd/>
            <a:tailEnd/>
          </a:ln>
        </p:spPr>
        <p:txBody>
          <a:bodyPr wrap="none" anchor="ctr"/>
          <a:lstStyle/>
          <a:p>
            <a:endParaRPr lang="en-US"/>
          </a:p>
        </p:txBody>
      </p:sp>
      <p:sp>
        <p:nvSpPr>
          <p:cNvPr id="2154523" name="Rectangle 3"/>
          <p:cNvSpPr>
            <a:spLocks noChangeArrowheads="1"/>
          </p:cNvSpPr>
          <p:nvPr>
            <p:custDataLst>
              <p:tags r:id="rId18"/>
            </p:custDataLst>
          </p:nvPr>
        </p:nvSpPr>
        <p:spPr bwMode="auto">
          <a:xfrm>
            <a:off x="7589838" y="1114425"/>
            <a:ext cx="1384300"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28B8750A-A688-4EE3-95ED-77F7C7A2333F}" type="datetime'Co''''''llab''orat''''ion'' se''e''''''n'' t''od''a''''''y'''">
              <a:rPr lang="de-DE" b="0"/>
              <a:pPr eaLnBrk="0" hangingPunct="0">
                <a:buClr>
                  <a:srgbClr val="FF9900"/>
                </a:buClr>
                <a:buSzPct val="70000"/>
                <a:buFont typeface="Wingdings" pitchFamily="2" charset="2"/>
                <a:buNone/>
              </a:pPr>
              <a:t>Collaboration seen today</a:t>
            </a:fld>
            <a:endParaRPr lang="de-DE" b="0"/>
          </a:p>
        </p:txBody>
      </p:sp>
      <p:sp>
        <p:nvSpPr>
          <p:cNvPr id="2154524" name="Rectangle 3"/>
          <p:cNvSpPr>
            <a:spLocks noChangeArrowheads="1"/>
          </p:cNvSpPr>
          <p:nvPr>
            <p:custDataLst>
              <p:tags r:id="rId19"/>
            </p:custDataLst>
          </p:nvPr>
        </p:nvSpPr>
        <p:spPr bwMode="auto">
          <a:xfrm>
            <a:off x="6437313" y="1114425"/>
            <a:ext cx="785812" cy="182563"/>
          </a:xfrm>
          <a:prstGeom prst="rect">
            <a:avLst/>
          </a:prstGeom>
          <a:noFill/>
          <a:ln w="9525">
            <a:noFill/>
            <a:miter lim="800000"/>
            <a:headEnd/>
            <a:tailEnd/>
          </a:ln>
        </p:spPr>
        <p:txBody>
          <a:bodyPr wrap="none" lIns="0" tIns="0" rIns="0" bIns="0" anchor="ctr"/>
          <a:lstStyle/>
          <a:p>
            <a:pPr eaLnBrk="0" hangingPunct="0">
              <a:buClr>
                <a:srgbClr val="FF9900"/>
              </a:buClr>
              <a:buSzPct val="70000"/>
              <a:buFont typeface="Wingdings" pitchFamily="2" charset="2"/>
              <a:buNone/>
            </a:pPr>
            <a:fld id="{5E9650FE-5214-4EBD-A20C-55016A1ED2B4}" type="datetime'''Op''''''''p''''''o''rtunit''''''''''''''u''es'''''''''''">
              <a:rPr lang="de-DE" b="0"/>
              <a:pPr eaLnBrk="0" hangingPunct="0">
                <a:buClr>
                  <a:srgbClr val="FF9900"/>
                </a:buClr>
                <a:buSzPct val="70000"/>
                <a:buFont typeface="Wingdings" pitchFamily="2" charset="2"/>
                <a:buNone/>
              </a:pPr>
              <a:t>Opportunitues</a:t>
            </a:fld>
            <a:endParaRPr lang="de-DE" b="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0273" name="Title 1"/>
          <p:cNvSpPr>
            <a:spLocks noGrp="1"/>
          </p:cNvSpPr>
          <p:nvPr>
            <p:ph type="title"/>
          </p:nvPr>
        </p:nvSpPr>
        <p:spPr/>
        <p:txBody>
          <a:bodyPr/>
          <a:lstStyle/>
          <a:p>
            <a:r>
              <a:rPr lang="en-GB" smtClean="0"/>
              <a:t>Tools to map collaboration networks to strengthen existing ones and identify new opportunities (Stellenbosch)</a:t>
            </a:r>
          </a:p>
        </p:txBody>
      </p:sp>
      <p:pic>
        <p:nvPicPr>
          <p:cNvPr id="2230274" name="Picture 4" descr="zaf_st.gif"/>
          <p:cNvPicPr>
            <a:picLocks noChangeAspect="1"/>
          </p:cNvPicPr>
          <p:nvPr/>
        </p:nvPicPr>
        <p:blipFill>
          <a:blip r:embed="rId3" cstate="print"/>
          <a:srcRect/>
          <a:stretch>
            <a:fillRect/>
          </a:stretch>
        </p:blipFill>
        <p:spPr bwMode="auto">
          <a:xfrm>
            <a:off x="800100" y="755650"/>
            <a:ext cx="6972300" cy="5781675"/>
          </a:xfrm>
          <a:prstGeom prst="rect">
            <a:avLst/>
          </a:prstGeom>
          <a:noFill/>
          <a:ln w="9525">
            <a:noFill/>
            <a:miter lim="800000"/>
            <a:headEnd/>
            <a:tailEnd/>
          </a:ln>
        </p:spPr>
      </p:pic>
      <p:sp>
        <p:nvSpPr>
          <p:cNvPr id="2230275" name="Text Box 11"/>
          <p:cNvSpPr txBox="1">
            <a:spLocks noChangeArrowheads="1"/>
          </p:cNvSpPr>
          <p:nvPr/>
        </p:nvSpPr>
        <p:spPr bwMode="auto">
          <a:xfrm>
            <a:off x="0" y="6627813"/>
            <a:ext cx="873125" cy="228600"/>
          </a:xfrm>
          <a:prstGeom prst="rect">
            <a:avLst/>
          </a:prstGeom>
          <a:noFill/>
          <a:ln w="9525">
            <a:noFill/>
            <a:miter lim="800000"/>
            <a:headEnd/>
            <a:tailEnd/>
          </a:ln>
        </p:spPr>
        <p:txBody>
          <a:bodyPr wrap="none">
            <a:spAutoFit/>
          </a:bodyPr>
          <a:lstStyle/>
          <a:p>
            <a:r>
              <a:rPr lang="en-GB" sz="900"/>
              <a:t>Source: Scopus </a:t>
            </a:r>
            <a:endParaRPr lang="en-US" sz="900"/>
          </a:p>
        </p:txBody>
      </p:sp>
      <p:sp>
        <p:nvSpPr>
          <p:cNvPr id="2230276" name="スライド番号プレースホルダ 45"/>
          <p:cNvSpPr txBox="1">
            <a:spLocks noGrp="1"/>
          </p:cNvSpPr>
          <p:nvPr/>
        </p:nvSpPr>
        <p:spPr bwMode="auto">
          <a:xfrm>
            <a:off x="8653463" y="6548438"/>
            <a:ext cx="515937" cy="365125"/>
          </a:xfrm>
          <a:prstGeom prst="rect">
            <a:avLst/>
          </a:prstGeom>
          <a:noFill/>
          <a:ln w="9525">
            <a:noFill/>
            <a:miter lim="800000"/>
            <a:headEnd/>
            <a:tailEnd/>
          </a:ln>
        </p:spPr>
        <p:txBody>
          <a:bodyPr anchor="ctr"/>
          <a:lstStyle/>
          <a:p>
            <a:pPr algn="r">
              <a:lnSpc>
                <a:spcPct val="130000"/>
              </a:lnSpc>
              <a:buClr>
                <a:srgbClr val="000000"/>
              </a:buClr>
            </a:pPr>
            <a:fld id="{309ACE49-E236-40C5-9221-CB774CC1A4E6}" type="slidenum">
              <a:rPr lang="ja-JP" altLang="en-US" sz="1100">
                <a:solidFill>
                  <a:srgbClr val="383838"/>
                </a:solidFill>
                <a:ea typeface="ＭＳ Ｐゴシック" charset="-128"/>
              </a:rPr>
              <a:pPr algn="r">
                <a:lnSpc>
                  <a:spcPct val="130000"/>
                </a:lnSpc>
                <a:buClr>
                  <a:srgbClr val="000000"/>
                </a:buClr>
              </a:pPr>
              <a:t>17</a:t>
            </a:fld>
            <a:endParaRPr lang="en-US" altLang="ja-JP" sz="1100">
              <a:solidFill>
                <a:srgbClr val="383838"/>
              </a:solidFill>
              <a:ea typeface="ＭＳ Ｐゴシック" charset="-128"/>
            </a:endParaRPr>
          </a:p>
        </p:txBody>
      </p:sp>
      <p:sp>
        <p:nvSpPr>
          <p:cNvPr id="2230277" name="Rounded Rectangle 8"/>
          <p:cNvSpPr>
            <a:spLocks noChangeArrowheads="1"/>
          </p:cNvSpPr>
          <p:nvPr/>
        </p:nvSpPr>
        <p:spPr bwMode="auto">
          <a:xfrm>
            <a:off x="3933825" y="3468688"/>
            <a:ext cx="874713" cy="236537"/>
          </a:xfrm>
          <a:prstGeom prst="roundRect">
            <a:avLst>
              <a:gd name="adj" fmla="val 16667"/>
            </a:avLst>
          </a:prstGeom>
          <a:noFill/>
          <a:ln w="38100" algn="ctr">
            <a:solidFill>
              <a:srgbClr val="FF0000"/>
            </a:solidFill>
            <a:round/>
            <a:headEnd/>
            <a:tailEnd/>
          </a:ln>
        </p:spPr>
        <p:txBody>
          <a:bodyPr/>
          <a:lstStyle/>
          <a:p>
            <a:endParaRPr lang="en-US" sz="1600" b="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12834" name="Rectangle 2" hidden="1"/>
          <p:cNvGraphicFramePr>
            <a:graphicFrameLocks/>
          </p:cNvGraphicFramePr>
          <p:nvPr/>
        </p:nvGraphicFramePr>
        <p:xfrm>
          <a:off x="0" y="0"/>
          <a:ext cx="158750" cy="158750"/>
        </p:xfrm>
        <a:graphic>
          <a:graphicData uri="http://schemas.openxmlformats.org/presentationml/2006/ole">
            <p:oleObj spid="_x0000_s1912834" name="think-cell Slide" r:id="rId28" imgW="0" imgH="0" progId="">
              <p:embed/>
            </p:oleObj>
          </a:graphicData>
        </a:graphic>
      </p:graphicFrame>
      <p:sp>
        <p:nvSpPr>
          <p:cNvPr id="1912842" name="Rectangle 3"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defRPr/>
            </a:pPr>
            <a:endParaRPr lang="en-US" sz="1600" b="0">
              <a:latin typeface="+mn-ea"/>
              <a:sym typeface="Arial Narrow"/>
            </a:endParaRPr>
          </a:p>
        </p:txBody>
      </p:sp>
      <p:sp>
        <p:nvSpPr>
          <p:cNvPr id="1912843" name="Rectangle 4"/>
          <p:cNvSpPr>
            <a:spLocks noGrp="1" noChangeArrowheads="1"/>
          </p:cNvSpPr>
          <p:nvPr>
            <p:ph type="title" idx="4294967295"/>
            <p:custDataLst>
              <p:tags r:id="rId3"/>
            </p:custDataLst>
          </p:nvPr>
        </p:nvSpPr>
        <p:spPr/>
        <p:txBody>
          <a:bodyPr/>
          <a:lstStyle/>
          <a:p>
            <a:r>
              <a:rPr lang="en-US" sz="2000" smtClean="0"/>
              <a:t>Tools to manage the natural networks – The Scientific Diaspora (South Africa)</a:t>
            </a:r>
          </a:p>
        </p:txBody>
      </p:sp>
      <p:sp>
        <p:nvSpPr>
          <p:cNvPr id="1912844" name="Rectangle 6"/>
          <p:cNvSpPr>
            <a:spLocks noChangeArrowheads="1"/>
          </p:cNvSpPr>
          <p:nvPr>
            <p:custDataLst>
              <p:tags r:id="rId4"/>
            </p:custDataLst>
          </p:nvPr>
        </p:nvSpPr>
        <p:spPr bwMode="auto">
          <a:xfrm>
            <a:off x="1376363" y="1285875"/>
            <a:ext cx="6192837" cy="5054600"/>
          </a:xfrm>
          <a:prstGeom prst="rect">
            <a:avLst/>
          </a:prstGeom>
          <a:noFill/>
          <a:ln w="9525">
            <a:solidFill>
              <a:srgbClr val="CC9900"/>
            </a:solidFill>
            <a:miter lim="800000"/>
            <a:headEnd/>
            <a:tailEnd/>
          </a:ln>
        </p:spPr>
        <p:txBody>
          <a:bodyPr wrap="none" anchor="ctr"/>
          <a:lstStyle/>
          <a:p>
            <a:endParaRPr lang="en-US" sz="1600"/>
          </a:p>
        </p:txBody>
      </p:sp>
      <p:sp>
        <p:nvSpPr>
          <p:cNvPr id="1912845" name="Rectangle 7"/>
          <p:cNvSpPr>
            <a:spLocks noChangeArrowheads="1"/>
          </p:cNvSpPr>
          <p:nvPr>
            <p:custDataLst>
              <p:tags r:id="rId5"/>
            </p:custDataLst>
          </p:nvPr>
        </p:nvSpPr>
        <p:spPr bwMode="auto">
          <a:xfrm>
            <a:off x="1376363" y="1285875"/>
            <a:ext cx="6192837" cy="368300"/>
          </a:xfrm>
          <a:prstGeom prst="rect">
            <a:avLst/>
          </a:prstGeom>
          <a:solidFill>
            <a:srgbClr val="CC9900"/>
          </a:solidFill>
          <a:ln w="9525">
            <a:noFill/>
            <a:miter lim="800000"/>
            <a:headEnd/>
            <a:tailEnd/>
          </a:ln>
        </p:spPr>
        <p:txBody>
          <a:bodyPr wrap="none" anchor="ctr"/>
          <a:lstStyle/>
          <a:p>
            <a:endParaRPr lang="en-US" sz="1600"/>
          </a:p>
        </p:txBody>
      </p:sp>
      <p:sp>
        <p:nvSpPr>
          <p:cNvPr id="1912846" name="Rectangle 3"/>
          <p:cNvSpPr>
            <a:spLocks noChangeArrowheads="1"/>
          </p:cNvSpPr>
          <p:nvPr>
            <p:custDataLst>
              <p:tags r:id="rId6"/>
            </p:custDataLst>
          </p:nvPr>
        </p:nvSpPr>
        <p:spPr bwMode="auto">
          <a:xfrm>
            <a:off x="1450975" y="1365250"/>
            <a:ext cx="5789613" cy="207963"/>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US" sz="1600">
                <a:solidFill>
                  <a:schemeClr val="bg1"/>
                </a:solidFill>
              </a:rPr>
              <a:t>Top countries importing “South African” scientists </a:t>
            </a:r>
            <a:r>
              <a:rPr lang="en-US" sz="1600" b="0">
                <a:solidFill>
                  <a:schemeClr val="bg1"/>
                </a:solidFill>
              </a:rPr>
              <a:t>(based on publications)</a:t>
            </a:r>
          </a:p>
        </p:txBody>
      </p:sp>
      <p:graphicFrame>
        <p:nvGraphicFramePr>
          <p:cNvPr id="1912841" name="Object 2"/>
          <p:cNvGraphicFramePr>
            <a:graphicFrameLocks noChangeAspect="1"/>
          </p:cNvGraphicFramePr>
          <p:nvPr/>
        </p:nvGraphicFramePr>
        <p:xfrm>
          <a:off x="2441575" y="1857375"/>
          <a:ext cx="4330700" cy="4330700"/>
        </p:xfrm>
        <a:graphic>
          <a:graphicData uri="http://schemas.openxmlformats.org/presentationml/2006/ole">
            <p:oleObj spid="_x0000_s1912841" name="Chart" r:id="rId29" imgW="4334042" imgH="4334042" progId="MSGraph.Chart.8">
              <p:embed followColorScheme="full"/>
            </p:oleObj>
          </a:graphicData>
        </a:graphic>
      </p:graphicFrame>
      <p:sp>
        <p:nvSpPr>
          <p:cNvPr id="1912847" name="Rectangle 20"/>
          <p:cNvSpPr>
            <a:spLocks noChangeArrowheads="1"/>
          </p:cNvSpPr>
          <p:nvPr>
            <p:custDataLst>
              <p:tags r:id="rId7"/>
            </p:custDataLst>
          </p:nvPr>
        </p:nvSpPr>
        <p:spPr bwMode="auto">
          <a:xfrm>
            <a:off x="2652713" y="2341563"/>
            <a:ext cx="406400" cy="244475"/>
          </a:xfrm>
          <a:prstGeom prst="rect">
            <a:avLst/>
          </a:prstGeom>
          <a:noFill/>
          <a:ln w="9525" algn="ctr">
            <a:noFill/>
            <a:round/>
            <a:headEnd/>
            <a:tailEnd/>
          </a:ln>
        </p:spPr>
        <p:txBody>
          <a:bodyPr wrap="none" lIns="0" tIns="0" rIns="0" bIns="0" anchor="ctr"/>
          <a:lstStyle/>
          <a:p>
            <a:pPr algn="r"/>
            <a:fld id="{A71F9A3D-88F6-4B1D-9DEB-A7665608347B}" type="datetime'''''''I''''''s''''r''''ae''''''''''''l'''''">
              <a:rPr lang="en-US" sz="1600" b="0">
                <a:sym typeface="Arial Narrow" pitchFamily="34" charset="0"/>
              </a:rPr>
              <a:pPr algn="r"/>
              <a:t>Israel</a:t>
            </a:fld>
            <a:endParaRPr lang="en-US" sz="1600" b="0">
              <a:sym typeface="Arial Narrow" pitchFamily="34" charset="0"/>
            </a:endParaRPr>
          </a:p>
        </p:txBody>
      </p:sp>
      <p:sp>
        <p:nvSpPr>
          <p:cNvPr id="1912848" name="Rectangle 27"/>
          <p:cNvSpPr>
            <a:spLocks noChangeArrowheads="1"/>
          </p:cNvSpPr>
          <p:nvPr>
            <p:custDataLst>
              <p:tags r:id="rId8"/>
            </p:custDataLst>
          </p:nvPr>
        </p:nvSpPr>
        <p:spPr bwMode="gray">
          <a:xfrm>
            <a:off x="3225800" y="2660650"/>
            <a:ext cx="319088" cy="244475"/>
          </a:xfrm>
          <a:prstGeom prst="rect">
            <a:avLst/>
          </a:prstGeom>
          <a:solidFill>
            <a:srgbClr val="FF6600"/>
          </a:solidFill>
          <a:ln w="9525" algn="ctr">
            <a:noFill/>
            <a:round/>
            <a:headEnd/>
            <a:tailEnd/>
          </a:ln>
        </p:spPr>
        <p:txBody>
          <a:bodyPr wrap="none" lIns="39687" tIns="0" rIns="39687" bIns="0" anchor="ctr"/>
          <a:lstStyle/>
          <a:p>
            <a:pPr algn="ctr"/>
            <a:fld id="{6C9E746A-638F-47D7-8AB2-B808FC17B495}" type="datetime'2''''''%'''''''''''''''''''''''''''''''''''''''''">
              <a:rPr lang="en-US" sz="1600" b="0">
                <a:solidFill>
                  <a:schemeClr val="bg1"/>
                </a:solidFill>
                <a:sym typeface="Arial Narrow" pitchFamily="34" charset="0"/>
              </a:rPr>
              <a:pPr algn="ctr"/>
              <a:t>2%</a:t>
            </a:fld>
            <a:endParaRPr lang="en-US" sz="1600" b="0">
              <a:solidFill>
                <a:schemeClr val="bg1"/>
              </a:solidFill>
              <a:sym typeface="Arial Narrow" pitchFamily="34" charset="0"/>
            </a:endParaRPr>
          </a:p>
        </p:txBody>
      </p:sp>
      <p:sp>
        <p:nvSpPr>
          <p:cNvPr id="1912849" name="Rectangle 19"/>
          <p:cNvSpPr>
            <a:spLocks noChangeArrowheads="1"/>
          </p:cNvSpPr>
          <p:nvPr>
            <p:custDataLst>
              <p:tags r:id="rId9"/>
            </p:custDataLst>
          </p:nvPr>
        </p:nvSpPr>
        <p:spPr bwMode="auto">
          <a:xfrm>
            <a:off x="1881188" y="2586038"/>
            <a:ext cx="977900" cy="244475"/>
          </a:xfrm>
          <a:prstGeom prst="rect">
            <a:avLst/>
          </a:prstGeom>
          <a:noFill/>
          <a:ln w="9525" algn="ctr">
            <a:noFill/>
            <a:round/>
            <a:headEnd/>
            <a:tailEnd/>
          </a:ln>
        </p:spPr>
        <p:txBody>
          <a:bodyPr wrap="none" lIns="0" tIns="0" rIns="0" bIns="0" anchor="ctr"/>
          <a:lstStyle/>
          <a:p>
            <a:pPr algn="r"/>
            <a:fld id="{23917608-1139-4BAE-876F-408A829E2EC5}" type="datetime'''''''''''N''''e''w'''' ''''Z''ea''''''''''''''lan''''d'''">
              <a:rPr lang="en-US" sz="1600" b="0">
                <a:sym typeface="Arial Narrow" pitchFamily="34" charset="0"/>
              </a:rPr>
              <a:pPr algn="r"/>
              <a:t>New Zealand</a:t>
            </a:fld>
            <a:endParaRPr lang="en-US" sz="1600" b="0">
              <a:sym typeface="Arial Narrow" pitchFamily="34" charset="0"/>
            </a:endParaRPr>
          </a:p>
        </p:txBody>
      </p:sp>
      <p:sp>
        <p:nvSpPr>
          <p:cNvPr id="1912850" name="Rectangle 11"/>
          <p:cNvSpPr>
            <a:spLocks noChangeArrowheads="1"/>
          </p:cNvSpPr>
          <p:nvPr>
            <p:custDataLst>
              <p:tags r:id="rId10"/>
            </p:custDataLst>
          </p:nvPr>
        </p:nvSpPr>
        <p:spPr bwMode="auto">
          <a:xfrm>
            <a:off x="2944813" y="2751138"/>
            <a:ext cx="319087" cy="244475"/>
          </a:xfrm>
          <a:prstGeom prst="rect">
            <a:avLst/>
          </a:prstGeom>
          <a:solidFill>
            <a:srgbClr val="FFCC66"/>
          </a:solidFill>
          <a:ln w="9525">
            <a:noFill/>
            <a:miter lim="800000"/>
            <a:headEnd/>
            <a:tailEnd/>
          </a:ln>
        </p:spPr>
        <p:txBody>
          <a:bodyPr wrap="none" lIns="39687" tIns="0" rIns="39687" bIns="0" anchor="ctr"/>
          <a:lstStyle/>
          <a:p>
            <a:pPr algn="ctr" eaLnBrk="0" hangingPunct="0">
              <a:buClr>
                <a:srgbClr val="FF9900"/>
              </a:buClr>
              <a:buSzPct val="70000"/>
              <a:buFont typeface="Wingdings" pitchFamily="2" charset="2"/>
              <a:buNone/>
            </a:pPr>
            <a:fld id="{896D2A0A-B0F4-4646-8062-C18FB9CC6BEE}" type="datetime'''''''''''''''''''''''2''%'''''''''''''''">
              <a:rPr lang="en-US" sz="1600" b="0"/>
              <a:pPr algn="ctr" eaLnBrk="0" hangingPunct="0">
                <a:buClr>
                  <a:srgbClr val="FF9900"/>
                </a:buClr>
                <a:buSzPct val="70000"/>
                <a:buFont typeface="Wingdings" pitchFamily="2" charset="2"/>
                <a:buNone/>
              </a:pPr>
              <a:t>2%</a:t>
            </a:fld>
            <a:endParaRPr lang="en-US" sz="1600" b="0"/>
          </a:p>
        </p:txBody>
      </p:sp>
      <p:sp>
        <p:nvSpPr>
          <p:cNvPr id="1912851" name="Rectangle 18"/>
          <p:cNvSpPr>
            <a:spLocks noChangeArrowheads="1"/>
          </p:cNvSpPr>
          <p:nvPr>
            <p:custDataLst>
              <p:tags r:id="rId11"/>
            </p:custDataLst>
          </p:nvPr>
        </p:nvSpPr>
        <p:spPr bwMode="auto">
          <a:xfrm>
            <a:off x="2079625" y="2940050"/>
            <a:ext cx="581025" cy="244475"/>
          </a:xfrm>
          <a:prstGeom prst="rect">
            <a:avLst/>
          </a:prstGeom>
          <a:noFill/>
          <a:ln w="9525" algn="ctr">
            <a:noFill/>
            <a:round/>
            <a:headEnd/>
            <a:tailEnd/>
          </a:ln>
        </p:spPr>
        <p:txBody>
          <a:bodyPr wrap="none" lIns="0" tIns="0" rIns="0" bIns="0" anchor="ctr"/>
          <a:lstStyle/>
          <a:p>
            <a:pPr algn="r"/>
            <a:fld id="{E35CDF2D-E5E2-4A8D-873A-D9DEA6171082}" type="datetime'C''''''''''''a''''''''''''''na''''''''''d''a'''''''''''">
              <a:rPr lang="en-US" sz="1600" b="0">
                <a:sym typeface="Arial Narrow" pitchFamily="34" charset="0"/>
              </a:rPr>
              <a:pPr algn="r"/>
              <a:t>Canada</a:t>
            </a:fld>
            <a:endParaRPr lang="en-US" sz="1600" b="0">
              <a:sym typeface="Arial Narrow" pitchFamily="34" charset="0"/>
            </a:endParaRPr>
          </a:p>
        </p:txBody>
      </p:sp>
      <p:sp>
        <p:nvSpPr>
          <p:cNvPr id="1912852" name="Rectangle 31"/>
          <p:cNvSpPr>
            <a:spLocks noChangeArrowheads="1"/>
          </p:cNvSpPr>
          <p:nvPr>
            <p:custDataLst>
              <p:tags r:id="rId12"/>
            </p:custDataLst>
          </p:nvPr>
        </p:nvSpPr>
        <p:spPr bwMode="gray">
          <a:xfrm>
            <a:off x="3960813" y="2054225"/>
            <a:ext cx="319087" cy="244475"/>
          </a:xfrm>
          <a:prstGeom prst="rect">
            <a:avLst/>
          </a:prstGeom>
          <a:noFill/>
          <a:ln w="9525" algn="ctr">
            <a:noFill/>
            <a:round/>
            <a:headEnd/>
            <a:tailEnd/>
          </a:ln>
        </p:spPr>
        <p:txBody>
          <a:bodyPr wrap="none" lIns="39687" tIns="0" rIns="39687" bIns="0" anchor="ctr"/>
          <a:lstStyle/>
          <a:p>
            <a:pPr algn="ctr"/>
            <a:fld id="{C6D8C261-E468-4292-9A4E-4849B3810E64}" type="datetime'8''''''''''''''''''''''''''''''''''''''''''''''''''''''''%'''">
              <a:rPr lang="en-US" sz="1600" b="0">
                <a:solidFill>
                  <a:schemeClr val="bg1"/>
                </a:solidFill>
                <a:sym typeface="Arial Narrow" pitchFamily="34" charset="0"/>
              </a:rPr>
              <a:pPr algn="ctr"/>
              <a:t>8%</a:t>
            </a:fld>
            <a:endParaRPr lang="en-US" sz="1600" b="0">
              <a:solidFill>
                <a:schemeClr val="bg1"/>
              </a:solidFill>
              <a:sym typeface="Arial Narrow" pitchFamily="34" charset="0"/>
            </a:endParaRPr>
          </a:p>
        </p:txBody>
      </p:sp>
      <p:sp>
        <p:nvSpPr>
          <p:cNvPr id="1912853" name="Rectangle 23"/>
          <p:cNvSpPr>
            <a:spLocks noChangeArrowheads="1"/>
          </p:cNvSpPr>
          <p:nvPr>
            <p:custDataLst>
              <p:tags r:id="rId13"/>
            </p:custDataLst>
          </p:nvPr>
        </p:nvSpPr>
        <p:spPr bwMode="auto">
          <a:xfrm>
            <a:off x="3816350" y="1708150"/>
            <a:ext cx="415925" cy="244475"/>
          </a:xfrm>
          <a:prstGeom prst="rect">
            <a:avLst/>
          </a:prstGeom>
          <a:noFill/>
          <a:ln w="9525" algn="ctr">
            <a:noFill/>
            <a:round/>
            <a:headEnd/>
            <a:tailEnd/>
          </a:ln>
        </p:spPr>
        <p:txBody>
          <a:bodyPr wrap="none" lIns="0" tIns="0" rIns="0" bIns="0" anchor="ctr"/>
          <a:lstStyle/>
          <a:p>
            <a:fld id="{379792F4-5DDB-4AC7-9C8F-BE0551F178A8}" type="datetime'''''''''''Ot''''''''h''''''''''''''''''''''''e''''''r'''''''">
              <a:rPr lang="en-US" sz="1600" b="0">
                <a:sym typeface="Arial Narrow" pitchFamily="34" charset="0"/>
              </a:rPr>
              <a:pPr/>
              <a:t>Other</a:t>
            </a:fld>
            <a:endParaRPr lang="en-US" sz="1600" b="0">
              <a:sym typeface="Arial Narrow" pitchFamily="34" charset="0"/>
            </a:endParaRPr>
          </a:p>
        </p:txBody>
      </p:sp>
      <p:sp>
        <p:nvSpPr>
          <p:cNvPr id="1912854" name="Rectangle 29"/>
          <p:cNvSpPr>
            <a:spLocks noChangeArrowheads="1"/>
          </p:cNvSpPr>
          <p:nvPr>
            <p:custDataLst>
              <p:tags r:id="rId14"/>
            </p:custDataLst>
          </p:nvPr>
        </p:nvSpPr>
        <p:spPr bwMode="auto">
          <a:xfrm>
            <a:off x="3571875" y="2489200"/>
            <a:ext cx="319088" cy="244475"/>
          </a:xfrm>
          <a:prstGeom prst="rect">
            <a:avLst/>
          </a:prstGeom>
          <a:solidFill>
            <a:schemeClr val="folHlink"/>
          </a:solidFill>
          <a:ln w="9525" algn="ctr">
            <a:noFill/>
            <a:round/>
            <a:headEnd/>
            <a:tailEnd/>
          </a:ln>
        </p:spPr>
        <p:txBody>
          <a:bodyPr wrap="none" lIns="39687" tIns="0" rIns="39687" bIns="0" anchor="ctr"/>
          <a:lstStyle/>
          <a:p>
            <a:pPr algn="ctr"/>
            <a:fld id="{BAAC728B-F0C1-4BD2-B380-E635D4ABBEFC}" type="datetime'''''''''''''''''''''''''''''''''''''''1%'''''">
              <a:rPr lang="en-US" sz="1600" b="0">
                <a:sym typeface="Arial Narrow" pitchFamily="34" charset="0"/>
              </a:rPr>
              <a:pPr algn="ctr"/>
              <a:t>1%</a:t>
            </a:fld>
            <a:endParaRPr lang="en-US" sz="1600" b="0">
              <a:sym typeface="Arial Narrow" pitchFamily="34" charset="0"/>
            </a:endParaRPr>
          </a:p>
        </p:txBody>
      </p:sp>
      <p:sp>
        <p:nvSpPr>
          <p:cNvPr id="1912855" name="Rectangle 22"/>
          <p:cNvSpPr>
            <a:spLocks noChangeArrowheads="1"/>
          </p:cNvSpPr>
          <p:nvPr>
            <p:custDataLst>
              <p:tags r:id="rId15"/>
            </p:custDataLst>
          </p:nvPr>
        </p:nvSpPr>
        <p:spPr bwMode="auto">
          <a:xfrm>
            <a:off x="3035300" y="1852613"/>
            <a:ext cx="498475" cy="244475"/>
          </a:xfrm>
          <a:prstGeom prst="rect">
            <a:avLst/>
          </a:prstGeom>
          <a:noFill/>
          <a:ln w="9525" algn="ctr">
            <a:noFill/>
            <a:round/>
            <a:headEnd/>
            <a:tailEnd/>
          </a:ln>
        </p:spPr>
        <p:txBody>
          <a:bodyPr wrap="none" lIns="0" tIns="0" rIns="0" bIns="0" anchor="ctr"/>
          <a:lstStyle/>
          <a:p>
            <a:pPr algn="r"/>
            <a:fld id="{927F2145-2FC9-4B1A-89D3-A5A134B3CACB}" type="datetime'G''''''''''''''''h''a''''''''''''''''n''''a'''''''">
              <a:rPr lang="en-US" sz="1600" b="0">
                <a:sym typeface="Arial Narrow" pitchFamily="34" charset="0"/>
              </a:rPr>
              <a:pPr algn="r"/>
              <a:t>Ghana</a:t>
            </a:fld>
            <a:endParaRPr lang="en-US" sz="1600" b="0">
              <a:sym typeface="Arial Narrow" pitchFamily="34" charset="0"/>
            </a:endParaRPr>
          </a:p>
        </p:txBody>
      </p:sp>
      <p:sp>
        <p:nvSpPr>
          <p:cNvPr id="1912856" name="Rectangle 28"/>
          <p:cNvSpPr>
            <a:spLocks noChangeArrowheads="1"/>
          </p:cNvSpPr>
          <p:nvPr>
            <p:custDataLst>
              <p:tags r:id="rId16"/>
            </p:custDataLst>
          </p:nvPr>
        </p:nvSpPr>
        <p:spPr bwMode="auto">
          <a:xfrm>
            <a:off x="3290888" y="2403475"/>
            <a:ext cx="319087" cy="244475"/>
          </a:xfrm>
          <a:prstGeom prst="rect">
            <a:avLst/>
          </a:prstGeom>
          <a:solidFill>
            <a:schemeClr val="hlink"/>
          </a:solidFill>
          <a:ln w="9525" algn="ctr">
            <a:noFill/>
            <a:round/>
            <a:headEnd/>
            <a:tailEnd/>
          </a:ln>
        </p:spPr>
        <p:txBody>
          <a:bodyPr wrap="none" lIns="39687" tIns="0" rIns="39687" bIns="0" anchor="ctr"/>
          <a:lstStyle/>
          <a:p>
            <a:pPr algn="ctr"/>
            <a:fld id="{799C12DB-3CF7-49FA-8976-FB7CC4EA895C}" type="datetime'2''''%'''''''''''''''''''''''''''''''''''''''''''">
              <a:rPr lang="en-US" sz="1600" b="0">
                <a:sym typeface="Arial Narrow" pitchFamily="34" charset="0"/>
              </a:rPr>
              <a:pPr algn="ctr"/>
              <a:t>2%</a:t>
            </a:fld>
            <a:endParaRPr lang="en-US" sz="1600" b="0">
              <a:sym typeface="Arial Narrow" pitchFamily="34" charset="0"/>
            </a:endParaRPr>
          </a:p>
        </p:txBody>
      </p:sp>
      <p:sp>
        <p:nvSpPr>
          <p:cNvPr id="1912857" name="Rectangle 21"/>
          <p:cNvSpPr>
            <a:spLocks noChangeArrowheads="1"/>
          </p:cNvSpPr>
          <p:nvPr>
            <p:custDataLst>
              <p:tags r:id="rId17"/>
            </p:custDataLst>
          </p:nvPr>
        </p:nvSpPr>
        <p:spPr bwMode="auto">
          <a:xfrm>
            <a:off x="2822575" y="2097088"/>
            <a:ext cx="517525" cy="244475"/>
          </a:xfrm>
          <a:prstGeom prst="rect">
            <a:avLst/>
          </a:prstGeom>
          <a:noFill/>
          <a:ln w="9525" algn="ctr">
            <a:noFill/>
            <a:round/>
            <a:headEnd/>
            <a:tailEnd/>
          </a:ln>
        </p:spPr>
        <p:txBody>
          <a:bodyPr wrap="none" lIns="0" tIns="0" rIns="0" bIns="0" anchor="ctr"/>
          <a:lstStyle/>
          <a:p>
            <a:pPr algn="r"/>
            <a:fld id="{78962B41-CAAB-443E-B308-D1FE8EDDEFED}" type="datetime'''''''F''''''''''''''''''''''''''r''''''''''''a''n''''ce'''">
              <a:rPr lang="en-US" sz="1600" b="0">
                <a:sym typeface="Arial Narrow" pitchFamily="34" charset="0"/>
              </a:rPr>
              <a:pPr algn="r"/>
              <a:t>France</a:t>
            </a:fld>
            <a:endParaRPr lang="en-US" sz="1600" b="0">
              <a:sym typeface="Arial Narrow" pitchFamily="34" charset="0"/>
            </a:endParaRPr>
          </a:p>
        </p:txBody>
      </p:sp>
      <p:sp>
        <p:nvSpPr>
          <p:cNvPr id="1912858" name="Rectangle 12"/>
          <p:cNvSpPr>
            <a:spLocks noChangeArrowheads="1"/>
          </p:cNvSpPr>
          <p:nvPr>
            <p:custDataLst>
              <p:tags r:id="rId18"/>
            </p:custDataLst>
          </p:nvPr>
        </p:nvSpPr>
        <p:spPr bwMode="auto">
          <a:xfrm>
            <a:off x="3373438" y="5843588"/>
            <a:ext cx="231775" cy="244475"/>
          </a:xfrm>
          <a:prstGeom prst="rect">
            <a:avLst/>
          </a:prstGeom>
          <a:noFill/>
          <a:ln w="9525" algn="ctr">
            <a:noFill/>
            <a:round/>
            <a:headEnd/>
            <a:tailEnd/>
          </a:ln>
        </p:spPr>
        <p:txBody>
          <a:bodyPr wrap="none" lIns="0" tIns="0" rIns="0" bIns="0" anchor="ctr"/>
          <a:lstStyle/>
          <a:p>
            <a:pPr algn="r"/>
            <a:fld id="{D0272F63-7C79-437A-A40F-79FEAAC5FBE5}" type="datetime'''''''''''''''''''''''''U''''''''''K'">
              <a:rPr lang="en-US" sz="1600" b="0">
                <a:sym typeface="Arial Narrow" pitchFamily="34" charset="0"/>
              </a:rPr>
              <a:pPr algn="r"/>
              <a:t>UK</a:t>
            </a:fld>
            <a:endParaRPr lang="en-US" sz="1600" b="0">
              <a:sym typeface="Arial Narrow" pitchFamily="34" charset="0"/>
            </a:endParaRPr>
          </a:p>
        </p:txBody>
      </p:sp>
      <p:sp>
        <p:nvSpPr>
          <p:cNvPr id="1912859" name="Rectangle 11"/>
          <p:cNvSpPr>
            <a:spLocks noChangeArrowheads="1"/>
          </p:cNvSpPr>
          <p:nvPr>
            <p:custDataLst>
              <p:tags r:id="rId19"/>
            </p:custDataLst>
          </p:nvPr>
        </p:nvSpPr>
        <p:spPr bwMode="auto">
          <a:xfrm>
            <a:off x="5410200" y="5926138"/>
            <a:ext cx="684213" cy="244475"/>
          </a:xfrm>
          <a:prstGeom prst="rect">
            <a:avLst/>
          </a:prstGeom>
          <a:noFill/>
          <a:ln w="9525" algn="ctr">
            <a:noFill/>
            <a:round/>
            <a:headEnd/>
            <a:tailEnd/>
          </a:ln>
        </p:spPr>
        <p:txBody>
          <a:bodyPr wrap="none" lIns="0" tIns="0" rIns="0" bIns="0" anchor="ctr"/>
          <a:lstStyle/>
          <a:p>
            <a:fld id="{39DC057B-160E-4750-A456-78579924E3EA}" type="datetime'''''''''''''''''G''erm''''a''''''''n''''''''''y'''''">
              <a:rPr lang="en-US" sz="1600" b="0">
                <a:sym typeface="Arial Narrow" pitchFamily="34" charset="0"/>
              </a:rPr>
              <a:pPr/>
              <a:t>Germany</a:t>
            </a:fld>
            <a:endParaRPr lang="en-US" sz="1600" b="0">
              <a:sym typeface="Arial Narrow" pitchFamily="34" charset="0"/>
            </a:endParaRPr>
          </a:p>
        </p:txBody>
      </p:sp>
      <p:sp>
        <p:nvSpPr>
          <p:cNvPr id="1912860" name="Rectangle 10"/>
          <p:cNvSpPr>
            <a:spLocks noChangeArrowheads="1"/>
          </p:cNvSpPr>
          <p:nvPr>
            <p:custDataLst>
              <p:tags r:id="rId20"/>
            </p:custDataLst>
          </p:nvPr>
        </p:nvSpPr>
        <p:spPr bwMode="auto">
          <a:xfrm>
            <a:off x="6502400" y="2882900"/>
            <a:ext cx="342900" cy="244475"/>
          </a:xfrm>
          <a:prstGeom prst="rect">
            <a:avLst/>
          </a:prstGeom>
          <a:noFill/>
          <a:ln w="9525" algn="ctr">
            <a:noFill/>
            <a:round/>
            <a:headEnd/>
            <a:tailEnd/>
          </a:ln>
        </p:spPr>
        <p:txBody>
          <a:bodyPr wrap="none" lIns="0" tIns="0" rIns="0" bIns="0" anchor="ctr"/>
          <a:lstStyle/>
          <a:p>
            <a:fld id="{87FF86FB-30C4-4B36-8508-6E68FB11D83C}" type="datetime'''''''''''''''''''''''''''''''U''''''''''''S''''A'''''">
              <a:rPr lang="en-US" sz="1600" b="0">
                <a:sym typeface="Arial Narrow" pitchFamily="34" charset="0"/>
              </a:rPr>
              <a:pPr/>
              <a:t>USA</a:t>
            </a:fld>
            <a:endParaRPr lang="en-US" sz="1600" b="0">
              <a:sym typeface="Arial Narrow" pitchFamily="34" charset="0"/>
            </a:endParaRPr>
          </a:p>
        </p:txBody>
      </p:sp>
      <p:sp>
        <p:nvSpPr>
          <p:cNvPr id="1912861" name="Rectangle 17"/>
          <p:cNvSpPr>
            <a:spLocks noChangeArrowheads="1"/>
          </p:cNvSpPr>
          <p:nvPr>
            <p:custDataLst>
              <p:tags r:id="rId21"/>
            </p:custDataLst>
          </p:nvPr>
        </p:nvSpPr>
        <p:spPr bwMode="auto">
          <a:xfrm>
            <a:off x="1592263" y="3711575"/>
            <a:ext cx="895350" cy="244475"/>
          </a:xfrm>
          <a:prstGeom prst="rect">
            <a:avLst/>
          </a:prstGeom>
          <a:noFill/>
          <a:ln w="9525" algn="ctr">
            <a:noFill/>
            <a:round/>
            <a:headEnd/>
            <a:tailEnd/>
          </a:ln>
        </p:spPr>
        <p:txBody>
          <a:bodyPr wrap="none" lIns="0" tIns="0" rIns="0" bIns="0" anchor="ctr"/>
          <a:lstStyle/>
          <a:p>
            <a:pPr algn="r"/>
            <a:fld id="{8CAA7B74-D281-44F2-B38D-06A9AECC2667}" type="datetime'''''''''N''''''e''t''''h''''''erl''a''''''''''n''d''''s'''''''">
              <a:rPr lang="en-US" sz="1600" b="0">
                <a:sym typeface="Arial Narrow" pitchFamily="34" charset="0"/>
              </a:rPr>
              <a:pPr algn="r"/>
              <a:t>Netherlands</a:t>
            </a:fld>
            <a:endParaRPr lang="en-US" sz="1600" b="0">
              <a:sym typeface="Arial Narrow" pitchFamily="34" charset="0"/>
            </a:endParaRPr>
          </a:p>
        </p:txBody>
      </p:sp>
      <p:sp>
        <p:nvSpPr>
          <p:cNvPr id="1912862" name="Rectangle 25"/>
          <p:cNvSpPr>
            <a:spLocks noChangeArrowheads="1"/>
          </p:cNvSpPr>
          <p:nvPr>
            <p:custDataLst>
              <p:tags r:id="rId22"/>
            </p:custDataLst>
          </p:nvPr>
        </p:nvSpPr>
        <p:spPr bwMode="gray">
          <a:xfrm>
            <a:off x="2728913" y="3092450"/>
            <a:ext cx="319087" cy="244475"/>
          </a:xfrm>
          <a:prstGeom prst="rect">
            <a:avLst/>
          </a:prstGeom>
          <a:noFill/>
          <a:ln w="9525" algn="ctr">
            <a:noFill/>
            <a:round/>
            <a:headEnd/>
            <a:tailEnd/>
          </a:ln>
        </p:spPr>
        <p:txBody>
          <a:bodyPr wrap="none" lIns="39687" tIns="0" rIns="39687" bIns="0" anchor="ctr"/>
          <a:lstStyle/>
          <a:p>
            <a:pPr algn="ctr"/>
            <a:fld id="{0377487E-4F12-4CD7-93E8-A7DA09453928}" type="datetime'''''''''''''''''''''''''''4''''''''''%'''''''''''">
              <a:rPr lang="en-US" sz="1600" b="0">
                <a:solidFill>
                  <a:schemeClr val="bg1"/>
                </a:solidFill>
                <a:sym typeface="Arial Narrow" pitchFamily="34" charset="0"/>
              </a:rPr>
              <a:pPr algn="ctr"/>
              <a:t>4%</a:t>
            </a:fld>
            <a:endParaRPr lang="en-US" sz="1600" b="0">
              <a:solidFill>
                <a:schemeClr val="bg1"/>
              </a:solidFill>
              <a:sym typeface="Arial Narrow" pitchFamily="34" charset="0"/>
            </a:endParaRPr>
          </a:p>
        </p:txBody>
      </p:sp>
      <p:sp>
        <p:nvSpPr>
          <p:cNvPr id="1912863" name="Rectangle 16"/>
          <p:cNvSpPr>
            <a:spLocks noChangeArrowheads="1"/>
          </p:cNvSpPr>
          <p:nvPr>
            <p:custDataLst>
              <p:tags r:id="rId23"/>
            </p:custDataLst>
          </p:nvPr>
        </p:nvSpPr>
        <p:spPr bwMode="auto">
          <a:xfrm>
            <a:off x="1960563" y="4699000"/>
            <a:ext cx="646112" cy="244475"/>
          </a:xfrm>
          <a:prstGeom prst="rect">
            <a:avLst/>
          </a:prstGeom>
          <a:noFill/>
          <a:ln w="9525" algn="ctr">
            <a:noFill/>
            <a:round/>
            <a:headEnd/>
            <a:tailEnd/>
          </a:ln>
        </p:spPr>
        <p:txBody>
          <a:bodyPr wrap="none" lIns="0" tIns="0" rIns="0" bIns="0" anchor="ctr"/>
          <a:lstStyle/>
          <a:p>
            <a:pPr algn="r"/>
            <a:fld id="{BDE3DEA6-490A-490F-9319-5E5194B64EAC}" type="datetime'''''''''Au''s''''''''t''r''''''a''l''''''''i''a'''''''''''''">
              <a:rPr lang="en-US" sz="1600" b="0">
                <a:sym typeface="Arial Narrow" pitchFamily="34" charset="0"/>
              </a:rPr>
              <a:pPr algn="r"/>
              <a:t>Australia</a:t>
            </a:fld>
            <a:endParaRPr lang="en-US" sz="1600" b="0">
              <a:sym typeface="Arial Narrow" pitchFamily="34" charset="0"/>
            </a:endParaRPr>
          </a:p>
        </p:txBody>
      </p:sp>
      <p:sp>
        <p:nvSpPr>
          <p:cNvPr id="1912864" name="Rectangle 24"/>
          <p:cNvSpPr>
            <a:spLocks noChangeArrowheads="1"/>
          </p:cNvSpPr>
          <p:nvPr>
            <p:custDataLst>
              <p:tags r:id="rId24"/>
            </p:custDataLst>
          </p:nvPr>
        </p:nvSpPr>
        <p:spPr bwMode="gray">
          <a:xfrm>
            <a:off x="2530475" y="3735388"/>
            <a:ext cx="319088" cy="244475"/>
          </a:xfrm>
          <a:prstGeom prst="rect">
            <a:avLst/>
          </a:prstGeom>
          <a:noFill/>
          <a:ln w="9525" algn="ctr">
            <a:noFill/>
            <a:round/>
            <a:headEnd/>
            <a:tailEnd/>
          </a:ln>
        </p:spPr>
        <p:txBody>
          <a:bodyPr wrap="none" lIns="39687" tIns="0" rIns="39687" bIns="0" anchor="ctr"/>
          <a:lstStyle/>
          <a:p>
            <a:pPr algn="ctr"/>
            <a:fld id="{7AFFA5F2-A7B7-4BC9-8C54-EC5E55302D93}" type="datetime'''''''7''''''''''%'''''''''">
              <a:rPr lang="en-US" sz="1600" b="0">
                <a:solidFill>
                  <a:schemeClr val="bg1"/>
                </a:solidFill>
                <a:sym typeface="Arial Narrow" pitchFamily="34" charset="0"/>
              </a:rPr>
              <a:pPr algn="ctr"/>
              <a:t>7%</a:t>
            </a:fld>
            <a:endParaRPr lang="en-US" sz="1600" b="0">
              <a:solidFill>
                <a:schemeClr val="bg1"/>
              </a:solidFill>
              <a:sym typeface="Arial Narrow" pitchFamily="34" charset="0"/>
            </a:endParaRPr>
          </a:p>
        </p:txBody>
      </p:sp>
      <p:sp>
        <p:nvSpPr>
          <p:cNvPr id="1912865" name="Rectangle 3"/>
          <p:cNvSpPr>
            <a:spLocks noChangeArrowheads="1"/>
          </p:cNvSpPr>
          <p:nvPr>
            <p:custDataLst>
              <p:tags r:id="rId25"/>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3409" name="Rectangle 2"/>
          <p:cNvSpPr>
            <a:spLocks noGrp="1" noChangeArrowheads="1"/>
          </p:cNvSpPr>
          <p:nvPr>
            <p:ph type="title"/>
          </p:nvPr>
        </p:nvSpPr>
        <p:spPr>
          <a:xfrm>
            <a:off x="76200" y="76200"/>
            <a:ext cx="9067800" cy="685800"/>
          </a:xfrm>
        </p:spPr>
        <p:txBody>
          <a:bodyPr/>
          <a:lstStyle/>
          <a:p>
            <a:r>
              <a:rPr lang="en-GB" smtClean="0"/>
              <a:t>Introduction</a:t>
            </a:r>
            <a:endParaRPr lang="en-US" smtClean="0"/>
          </a:p>
        </p:txBody>
      </p:sp>
      <p:sp>
        <p:nvSpPr>
          <p:cNvPr id="2193410" name="Rectangle 3"/>
          <p:cNvSpPr>
            <a:spLocks noChangeArrowheads="1"/>
          </p:cNvSpPr>
          <p:nvPr/>
        </p:nvSpPr>
        <p:spPr bwMode="auto">
          <a:xfrm>
            <a:off x="657225" y="1196975"/>
            <a:ext cx="7813675" cy="5078413"/>
          </a:xfrm>
          <a:prstGeom prst="rect">
            <a:avLst/>
          </a:prstGeom>
          <a:noFill/>
          <a:ln w="9525">
            <a:noFill/>
            <a:miter lim="800000"/>
            <a:headEnd/>
            <a:tailEnd/>
          </a:ln>
        </p:spPr>
        <p:txBody>
          <a:bodyPr lIns="0" tIns="0" rIns="0" bIns="0">
            <a:spAutoFit/>
          </a:bodyPr>
          <a:lstStyle/>
          <a:p>
            <a:pPr marL="228600" indent="-228600" eaLnBrk="0" hangingPunct="0">
              <a:spcBef>
                <a:spcPct val="50000"/>
              </a:spcBef>
              <a:buClr>
                <a:srgbClr val="FF9900"/>
              </a:buClr>
              <a:buSzPct val="70000"/>
              <a:buFont typeface="Wingdings" pitchFamily="2" charset="2"/>
              <a:buChar char="§"/>
            </a:pPr>
            <a:r>
              <a:rPr lang="en-GB" sz="2000" b="0">
                <a:solidFill>
                  <a:srgbClr val="333333"/>
                </a:solidFill>
              </a:rPr>
              <a:t>Responsible for </a:t>
            </a:r>
            <a:r>
              <a:rPr lang="en-GB" sz="2000">
                <a:solidFill>
                  <a:srgbClr val="333333"/>
                </a:solidFill>
              </a:rPr>
              <a:t>global strategy and business development of our sales groups</a:t>
            </a:r>
            <a:r>
              <a:rPr lang="en-GB" sz="2000" b="0">
                <a:solidFill>
                  <a:srgbClr val="333333"/>
                </a:solidFill>
              </a:rPr>
              <a:t> in Elsevier Science &amp; Technology</a:t>
            </a:r>
          </a:p>
          <a:p>
            <a:pPr marL="685800" lvl="1" indent="-228600" eaLnBrk="0" hangingPunct="0">
              <a:spcBef>
                <a:spcPct val="50000"/>
              </a:spcBef>
              <a:buClr>
                <a:srgbClr val="FF9900"/>
              </a:buClr>
              <a:buSzPct val="70000"/>
              <a:buFont typeface="Wingdings" pitchFamily="2" charset="2"/>
              <a:buChar char="§"/>
            </a:pPr>
            <a:r>
              <a:rPr lang="en-GB" sz="2000" b="0">
                <a:solidFill>
                  <a:srgbClr val="333333"/>
                </a:solidFill>
              </a:rPr>
              <a:t>~30,000 customers in ~150 countries</a:t>
            </a:r>
          </a:p>
          <a:p>
            <a:pPr marL="685800" lvl="1" indent="-228600" eaLnBrk="0" hangingPunct="0">
              <a:spcBef>
                <a:spcPct val="50000"/>
              </a:spcBef>
              <a:buClr>
                <a:srgbClr val="FF9900"/>
              </a:buClr>
              <a:buSzPct val="70000"/>
              <a:buFont typeface="Wingdings" pitchFamily="2" charset="2"/>
              <a:buChar char="§"/>
            </a:pPr>
            <a:r>
              <a:rPr lang="en-GB" sz="2000" b="0">
                <a:solidFill>
                  <a:srgbClr val="333333"/>
                </a:solidFill>
              </a:rPr>
              <a:t>all research universities in the world, most of the top R&amp;D companies, thousands of professionals (e.g. buying our books through Amazon)</a:t>
            </a:r>
          </a:p>
          <a:p>
            <a:pPr marL="685800" lvl="1" indent="-228600" eaLnBrk="0" hangingPunct="0">
              <a:spcBef>
                <a:spcPct val="50000"/>
              </a:spcBef>
              <a:buClr>
                <a:srgbClr val="FF9900"/>
              </a:buClr>
              <a:buSzPct val="70000"/>
              <a:buFont typeface="Wingdings" pitchFamily="2" charset="2"/>
              <a:buChar char="§"/>
            </a:pPr>
            <a:r>
              <a:rPr lang="en-GB" sz="2000" b="0">
                <a:solidFill>
                  <a:srgbClr val="333333"/>
                </a:solidFill>
              </a:rPr>
              <a:t>we publish 40% of all research output in South Africa</a:t>
            </a:r>
          </a:p>
          <a:p>
            <a:pPr marL="228600" indent="-228600" eaLnBrk="0" hangingPunct="0">
              <a:spcBef>
                <a:spcPct val="50000"/>
              </a:spcBef>
              <a:buClr>
                <a:srgbClr val="FF9900"/>
              </a:buClr>
              <a:buSzPct val="70000"/>
              <a:buFont typeface="Wingdings" pitchFamily="2" charset="2"/>
              <a:buChar char="§"/>
            </a:pPr>
            <a:endParaRPr lang="en-GB" sz="2000" b="0">
              <a:solidFill>
                <a:srgbClr val="333333"/>
              </a:solidFill>
            </a:endParaRPr>
          </a:p>
          <a:p>
            <a:pPr marL="228600" indent="-228600" eaLnBrk="0" hangingPunct="0">
              <a:spcBef>
                <a:spcPct val="50000"/>
              </a:spcBef>
              <a:buClr>
                <a:srgbClr val="FF9900"/>
              </a:buClr>
              <a:buSzPct val="70000"/>
              <a:buFont typeface="Wingdings" pitchFamily="2" charset="2"/>
              <a:buChar char="§"/>
            </a:pPr>
            <a:r>
              <a:rPr lang="en-GB" sz="2000" b="0">
                <a:solidFill>
                  <a:srgbClr val="333333"/>
                </a:solidFill>
              </a:rPr>
              <a:t>I will focus on </a:t>
            </a:r>
            <a:r>
              <a:rPr lang="en-GB" sz="2000">
                <a:solidFill>
                  <a:srgbClr val="333333"/>
                </a:solidFill>
              </a:rPr>
              <a:t>trends in research output</a:t>
            </a:r>
          </a:p>
          <a:p>
            <a:pPr marL="685800" lvl="1" indent="-228600" eaLnBrk="0" hangingPunct="0">
              <a:spcBef>
                <a:spcPct val="50000"/>
              </a:spcBef>
              <a:buClr>
                <a:srgbClr val="FF9900"/>
              </a:buClr>
              <a:buSzPct val="70000"/>
              <a:buFont typeface="Wingdings" pitchFamily="2" charset="2"/>
              <a:buChar char="§"/>
            </a:pPr>
            <a:r>
              <a:rPr lang="en-GB" sz="2000" b="0">
                <a:solidFill>
                  <a:srgbClr val="333333"/>
                </a:solidFill>
              </a:rPr>
              <a:t>what we see in publications (with all publishers)</a:t>
            </a:r>
          </a:p>
          <a:p>
            <a:pPr marL="685800" lvl="1" indent="-228600" eaLnBrk="0" hangingPunct="0">
              <a:spcBef>
                <a:spcPct val="50000"/>
              </a:spcBef>
              <a:buClr>
                <a:srgbClr val="FF9900"/>
              </a:buClr>
              <a:buSzPct val="70000"/>
              <a:buFont typeface="Wingdings" pitchFamily="2" charset="2"/>
              <a:buChar char="§"/>
            </a:pPr>
            <a:r>
              <a:rPr lang="en-GB" sz="2000" b="0">
                <a:solidFill>
                  <a:srgbClr val="333333"/>
                </a:solidFill>
              </a:rPr>
              <a:t>what we hear from universities</a:t>
            </a:r>
          </a:p>
          <a:p>
            <a:pPr marL="228600" indent="-228600" eaLnBrk="0" hangingPunct="0">
              <a:spcBef>
                <a:spcPct val="50000"/>
              </a:spcBef>
              <a:buClr>
                <a:srgbClr val="FF9900"/>
              </a:buClr>
              <a:buSzPct val="70000"/>
              <a:buFont typeface="Wingdings" pitchFamily="2" charset="2"/>
              <a:buChar char="§"/>
            </a:pPr>
            <a:endParaRPr lang="en-GB" sz="2000" b="0">
              <a:solidFill>
                <a:srgbClr val="333333"/>
              </a:solidFill>
            </a:endParaRPr>
          </a:p>
          <a:p>
            <a:pPr marL="228600" indent="-228600" eaLnBrk="0" hangingPunct="0">
              <a:spcBef>
                <a:spcPct val="50000"/>
              </a:spcBef>
              <a:buClr>
                <a:srgbClr val="FF9900"/>
              </a:buClr>
              <a:buSzPct val="70000"/>
              <a:buFont typeface="Wingdings" pitchFamily="2" charset="2"/>
              <a:buChar char="§"/>
            </a:pPr>
            <a:r>
              <a:rPr lang="en-GB" sz="2000" b="0">
                <a:solidFill>
                  <a:srgbClr val="333333"/>
                </a:solidFill>
              </a:rPr>
              <a:t>Tony will focus on </a:t>
            </a:r>
            <a:r>
              <a:rPr lang="en-GB" sz="2000">
                <a:solidFill>
                  <a:srgbClr val="333333"/>
                </a:solidFill>
              </a:rPr>
              <a:t>trends in publishing </a:t>
            </a:r>
            <a:r>
              <a:rPr lang="en-GB" sz="2000" b="0">
                <a:solidFill>
                  <a:srgbClr val="333333"/>
                </a:solidFill>
              </a:rPr>
              <a:t>(e.g. Open Access, new article formats)</a:t>
            </a:r>
          </a:p>
        </p:txBody>
      </p:sp>
      <p:sp>
        <p:nvSpPr>
          <p:cNvPr id="2193411" name="Rectangle 5"/>
          <p:cNvSpPr>
            <a:spLocks noGrp="1" noChangeArrowheads="1"/>
          </p:cNvSpPr>
          <p:nvPr>
            <p:ph type="sldNum" sz="quarter" idx="10"/>
          </p:nvPr>
        </p:nvSpPr>
        <p:spPr>
          <a:noFill/>
        </p:spPr>
        <p:txBody>
          <a:bodyPr/>
          <a:lstStyle/>
          <a:p>
            <a:fld id="{98036C67-2EC3-404B-B800-0330DC859C1B}" type="slidenum">
              <a:rPr lang="en-US" smtClean="0"/>
              <a:pPr/>
              <a:t>1</a:t>
            </a:fld>
            <a:endParaRPr lang="en-US" smtClean="0"/>
          </a:p>
        </p:txBody>
      </p:sp>
      <p:pic>
        <p:nvPicPr>
          <p:cNvPr id="6" name="Picture 4" descr="Bekijk de afbeelding op ware grootte">
            <a:hlinkClick r:id="rId3"/>
          </p:cNvPr>
          <p:cNvPicPr>
            <a:picLocks noChangeAspect="1" noChangeArrowheads="1"/>
          </p:cNvPicPr>
          <p:nvPr/>
        </p:nvPicPr>
        <p:blipFill>
          <a:blip r:embed="rId4" cstate="print"/>
          <a:srcRect/>
          <a:stretch>
            <a:fillRect/>
          </a:stretch>
        </p:blipFill>
        <p:spPr bwMode="auto">
          <a:xfrm>
            <a:off x="5778500" y="1524000"/>
            <a:ext cx="1073150" cy="800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07725" name="Rectangle 13" hidden="1"/>
          <p:cNvGraphicFramePr>
            <a:graphicFrameLocks/>
          </p:cNvGraphicFramePr>
          <p:nvPr/>
        </p:nvGraphicFramePr>
        <p:xfrm>
          <a:off x="0" y="0"/>
          <a:ext cx="158750" cy="158750"/>
        </p:xfrm>
        <a:graphic>
          <a:graphicData uri="http://schemas.openxmlformats.org/presentationml/2006/ole">
            <p:oleObj spid="_x0000_s1907725" name="think-cell Slide" r:id="rId28" imgW="0" imgH="0" progId="">
              <p:embed/>
            </p:oleObj>
          </a:graphicData>
        </a:graphic>
      </p:graphicFrame>
      <p:sp>
        <p:nvSpPr>
          <p:cNvPr id="1907726" name="Rectangle 5"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endParaRPr lang="de-DE" sz="1400" b="0">
              <a:sym typeface="Arial Narrow" pitchFamily="34" charset="0"/>
            </a:endParaRPr>
          </a:p>
        </p:txBody>
      </p:sp>
      <p:sp>
        <p:nvSpPr>
          <p:cNvPr id="1907727" name="Rectangle 2"/>
          <p:cNvSpPr>
            <a:spLocks noGrp="1" noChangeArrowheads="1"/>
          </p:cNvSpPr>
          <p:nvPr>
            <p:ph type="title" idx="4294967295"/>
            <p:custDataLst>
              <p:tags r:id="rId3"/>
            </p:custDataLst>
          </p:nvPr>
        </p:nvSpPr>
        <p:spPr/>
        <p:txBody>
          <a:bodyPr/>
          <a:lstStyle/>
          <a:p>
            <a:r>
              <a:rPr lang="de-DE" smtClean="0"/>
              <a:t>Where do they go?</a:t>
            </a:r>
          </a:p>
        </p:txBody>
      </p:sp>
      <p:graphicFrame>
        <p:nvGraphicFramePr>
          <p:cNvPr id="1907718" name="Object 6"/>
          <p:cNvGraphicFramePr>
            <a:graphicFrameLocks/>
          </p:cNvGraphicFramePr>
          <p:nvPr/>
        </p:nvGraphicFramePr>
        <p:xfrm>
          <a:off x="3924300" y="1212850"/>
          <a:ext cx="4989513" cy="5486400"/>
        </p:xfrm>
        <a:graphic>
          <a:graphicData uri="http://schemas.openxmlformats.org/presentationml/2006/ole">
            <p:oleObj spid="_x0000_s1907718" name="Chart" r:id="rId29" imgW="4991100" imgH="5486400" progId="MSGraph.Chart.8">
              <p:embed followColorScheme="full"/>
            </p:oleObj>
          </a:graphicData>
        </a:graphic>
      </p:graphicFrame>
      <p:sp>
        <p:nvSpPr>
          <p:cNvPr id="1907728" name="Rectangle 27"/>
          <p:cNvSpPr>
            <a:spLocks noChangeArrowheads="1"/>
          </p:cNvSpPr>
          <p:nvPr>
            <p:custDataLst>
              <p:tags r:id="rId4"/>
            </p:custDataLst>
          </p:nvPr>
        </p:nvSpPr>
        <p:spPr bwMode="auto">
          <a:xfrm>
            <a:off x="2414588" y="2673350"/>
            <a:ext cx="157003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A58A050-62FE-46F3-8374-6AC905015D11}" type="datetime'''Wh''e''aton C''ol''l''''''''eg''e-I''''ll''i''n''o''''''is'">
              <a:rPr lang="de-DE" sz="1400" b="0"/>
              <a:pPr algn="r" eaLnBrk="0" hangingPunct="0">
                <a:buClr>
                  <a:srgbClr val="FF9900"/>
                </a:buClr>
                <a:buSzPct val="70000"/>
                <a:buFont typeface="Wingdings" pitchFamily="2" charset="2"/>
                <a:buNone/>
              </a:pPr>
              <a:t>Wheaton College-Illinois</a:t>
            </a:fld>
            <a:endParaRPr lang="de-DE" sz="1400" b="0"/>
          </a:p>
        </p:txBody>
      </p:sp>
      <p:sp>
        <p:nvSpPr>
          <p:cNvPr id="1907729" name="Rectangle 29"/>
          <p:cNvSpPr>
            <a:spLocks noChangeArrowheads="1"/>
          </p:cNvSpPr>
          <p:nvPr>
            <p:custDataLst>
              <p:tags r:id="rId5"/>
            </p:custDataLst>
          </p:nvPr>
        </p:nvSpPr>
        <p:spPr bwMode="auto">
          <a:xfrm>
            <a:off x="1873250" y="2935288"/>
            <a:ext cx="211137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1FE9C15-E587-402E-9179-85855EA15507}" type="datetime'Max Pl''an''c''k ins''ti''''tut fur ''''''''''''Kern''''pysik'">
              <a:rPr lang="de-DE" sz="1400" b="0"/>
              <a:pPr algn="r" eaLnBrk="0" hangingPunct="0">
                <a:buClr>
                  <a:srgbClr val="FF9900"/>
                </a:buClr>
                <a:buSzPct val="70000"/>
                <a:buFont typeface="Wingdings" pitchFamily="2" charset="2"/>
                <a:buNone/>
              </a:pPr>
              <a:t>Max Planck institut fur Kernpysik</a:t>
            </a:fld>
            <a:endParaRPr lang="de-DE" sz="1400" b="0"/>
          </a:p>
        </p:txBody>
      </p:sp>
      <p:sp>
        <p:nvSpPr>
          <p:cNvPr id="1907730" name="Rectangle 31"/>
          <p:cNvSpPr>
            <a:spLocks noChangeArrowheads="1"/>
          </p:cNvSpPr>
          <p:nvPr>
            <p:custDataLst>
              <p:tags r:id="rId6"/>
            </p:custDataLst>
          </p:nvPr>
        </p:nvSpPr>
        <p:spPr bwMode="auto">
          <a:xfrm>
            <a:off x="1714500" y="3197225"/>
            <a:ext cx="22701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986EA1BA-DF97-4779-9EF2-1F3F1FE07992}" type="datetime'Liverpo''''ol sc''hool ''o''''''''f t''''ropical medical'">
              <a:rPr lang="de-DE" sz="1400" b="0"/>
              <a:pPr algn="r" eaLnBrk="0" hangingPunct="0">
                <a:buClr>
                  <a:srgbClr val="FF9900"/>
                </a:buClr>
                <a:buSzPct val="70000"/>
                <a:buFont typeface="Wingdings" pitchFamily="2" charset="2"/>
                <a:buNone/>
              </a:pPr>
              <a:t>Liverpool school of tropical medical</a:t>
            </a:fld>
            <a:endParaRPr lang="de-DE" sz="1400" b="0"/>
          </a:p>
        </p:txBody>
      </p:sp>
      <p:sp>
        <p:nvSpPr>
          <p:cNvPr id="1907731" name="Rectangle 33"/>
          <p:cNvSpPr>
            <a:spLocks noChangeArrowheads="1"/>
          </p:cNvSpPr>
          <p:nvPr>
            <p:custDataLst>
              <p:tags r:id="rId7"/>
            </p:custDataLst>
          </p:nvPr>
        </p:nvSpPr>
        <p:spPr bwMode="auto">
          <a:xfrm>
            <a:off x="2687638" y="3459163"/>
            <a:ext cx="129698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E96CE26-C91D-4E92-847A-D1A3AC74F196}" type="datetime'Pri''nc''''e''''ton U''''''niv''e''rs''''''i''t''''''''y'''''">
              <a:rPr lang="de-DE" sz="1400" b="0"/>
              <a:pPr algn="r" eaLnBrk="0" hangingPunct="0">
                <a:buClr>
                  <a:srgbClr val="FF9900"/>
                </a:buClr>
                <a:buSzPct val="70000"/>
                <a:buFont typeface="Wingdings" pitchFamily="2" charset="2"/>
                <a:buNone/>
              </a:pPr>
              <a:t>Princeton University</a:t>
            </a:fld>
            <a:endParaRPr lang="de-DE" sz="1400" b="0"/>
          </a:p>
        </p:txBody>
      </p:sp>
      <p:sp>
        <p:nvSpPr>
          <p:cNvPr id="1907732" name="Rectangle 35"/>
          <p:cNvSpPr>
            <a:spLocks noChangeArrowheads="1"/>
          </p:cNvSpPr>
          <p:nvPr>
            <p:custDataLst>
              <p:tags r:id="rId8"/>
            </p:custDataLst>
          </p:nvPr>
        </p:nvSpPr>
        <p:spPr bwMode="auto">
          <a:xfrm>
            <a:off x="1349375" y="3725863"/>
            <a:ext cx="263525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9C76D85-B328-4C0C-949B-0A5DCFC5EF14}" type="datetime'Ju''lius- ''Maximilians-Un''''iv''ers''ita''t W''ur''zbu''rg'">
              <a:rPr lang="de-DE" sz="1400" b="0"/>
              <a:pPr algn="r" eaLnBrk="0" hangingPunct="0">
                <a:buClr>
                  <a:srgbClr val="FF9900"/>
                </a:buClr>
                <a:buSzPct val="70000"/>
                <a:buFont typeface="Wingdings" pitchFamily="2" charset="2"/>
                <a:buNone/>
              </a:pPr>
              <a:t>Julius- Maximilians-Universitat Wurzburg</a:t>
            </a:fld>
            <a:endParaRPr lang="de-DE" sz="1400" b="0"/>
          </a:p>
        </p:txBody>
      </p:sp>
      <p:sp>
        <p:nvSpPr>
          <p:cNvPr id="1907733" name="Rectangle 57"/>
          <p:cNvSpPr>
            <a:spLocks noChangeArrowheads="1"/>
          </p:cNvSpPr>
          <p:nvPr>
            <p:custDataLst>
              <p:tags r:id="rId9"/>
            </p:custDataLst>
          </p:nvPr>
        </p:nvSpPr>
        <p:spPr bwMode="auto">
          <a:xfrm>
            <a:off x="2720975" y="6345238"/>
            <a:ext cx="126365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13282943-4F0C-4342-949E-50963B1CADF4}" type="datetime'''''''Cranfie''ld'' ''''''''''Uni''''ve''r''si''''''t''''y'''">
              <a:rPr lang="de-DE" sz="1400" b="0"/>
              <a:pPr algn="r" eaLnBrk="0" hangingPunct="0">
                <a:buClr>
                  <a:srgbClr val="FF9900"/>
                </a:buClr>
                <a:buSzPct val="70000"/>
                <a:buFont typeface="Wingdings" pitchFamily="2" charset="2"/>
                <a:buNone/>
              </a:pPr>
              <a:t>Cranfield University</a:t>
            </a:fld>
            <a:endParaRPr lang="de-DE" sz="1400" b="0"/>
          </a:p>
        </p:txBody>
      </p:sp>
      <p:sp>
        <p:nvSpPr>
          <p:cNvPr id="1907734" name="Rectangle 39"/>
          <p:cNvSpPr>
            <a:spLocks noChangeArrowheads="1"/>
          </p:cNvSpPr>
          <p:nvPr>
            <p:custDataLst>
              <p:tags r:id="rId10"/>
            </p:custDataLst>
          </p:nvPr>
        </p:nvSpPr>
        <p:spPr bwMode="auto">
          <a:xfrm>
            <a:off x="2405063" y="3987800"/>
            <a:ext cx="15795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9CE3C77F-6E85-4355-ADD4-9D490C6F6228}" type="datetime'I''''mpe''''''r''ial ''''''Co''''''llege ''Lo''ndon'''''">
              <a:rPr lang="de-DE" sz="1400" b="0"/>
              <a:pPr algn="r" eaLnBrk="0" hangingPunct="0">
                <a:buClr>
                  <a:srgbClr val="FF9900"/>
                </a:buClr>
                <a:buSzPct val="70000"/>
                <a:buFont typeface="Wingdings" pitchFamily="2" charset="2"/>
                <a:buNone/>
              </a:pPr>
              <a:t>Imperial College London</a:t>
            </a:fld>
            <a:endParaRPr lang="de-DE" sz="1400" b="0"/>
          </a:p>
        </p:txBody>
      </p:sp>
      <p:sp>
        <p:nvSpPr>
          <p:cNvPr id="1907735" name="Rectangle 41"/>
          <p:cNvSpPr>
            <a:spLocks noChangeArrowheads="1"/>
          </p:cNvSpPr>
          <p:nvPr>
            <p:custDataLst>
              <p:tags r:id="rId11"/>
            </p:custDataLst>
          </p:nvPr>
        </p:nvSpPr>
        <p:spPr bwMode="auto">
          <a:xfrm>
            <a:off x="2057400" y="4249738"/>
            <a:ext cx="19272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B87E1E9-D234-4BBA-AE64-3C301084C89F}" type="datetime'R''adb''''ou''''d'' U''nive''rsi''t''y Ni''''''j''mege''''''n'">
              <a:rPr lang="de-DE" sz="1400" b="0"/>
              <a:pPr algn="r" eaLnBrk="0" hangingPunct="0">
                <a:buClr>
                  <a:srgbClr val="FF9900"/>
                </a:buClr>
                <a:buSzPct val="70000"/>
                <a:buFont typeface="Wingdings" pitchFamily="2" charset="2"/>
                <a:buNone/>
              </a:pPr>
              <a:t>Radboud University Nijmegen</a:t>
            </a:fld>
            <a:endParaRPr lang="de-DE" sz="1400" b="0"/>
          </a:p>
        </p:txBody>
      </p:sp>
      <p:sp>
        <p:nvSpPr>
          <p:cNvPr id="1907736" name="Rectangle 43"/>
          <p:cNvSpPr>
            <a:spLocks noChangeArrowheads="1"/>
          </p:cNvSpPr>
          <p:nvPr>
            <p:custDataLst>
              <p:tags r:id="rId12"/>
            </p:custDataLst>
          </p:nvPr>
        </p:nvSpPr>
        <p:spPr bwMode="auto">
          <a:xfrm>
            <a:off x="1216025" y="4511675"/>
            <a:ext cx="27686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273F667-FAE8-46FC-8C89-92982A2F43B5}" type="datetime'C''e''''nters for ''diseas''e control and Pr''''e''''vention'">
              <a:rPr lang="de-DE" sz="1400" b="0"/>
              <a:pPr algn="r" eaLnBrk="0" hangingPunct="0">
                <a:buClr>
                  <a:srgbClr val="FF9900"/>
                </a:buClr>
                <a:buSzPct val="70000"/>
                <a:buFont typeface="Wingdings" pitchFamily="2" charset="2"/>
                <a:buNone/>
              </a:pPr>
              <a:t>Centers for disease control and Prevention</a:t>
            </a:fld>
            <a:endParaRPr lang="de-DE" sz="1400" b="0"/>
          </a:p>
        </p:txBody>
      </p:sp>
      <p:sp>
        <p:nvSpPr>
          <p:cNvPr id="1907737" name="Rectangle 45"/>
          <p:cNvSpPr>
            <a:spLocks noChangeArrowheads="1"/>
          </p:cNvSpPr>
          <p:nvPr>
            <p:custDataLst>
              <p:tags r:id="rId13"/>
            </p:custDataLst>
          </p:nvPr>
        </p:nvSpPr>
        <p:spPr bwMode="auto">
          <a:xfrm>
            <a:off x="1744663" y="4773613"/>
            <a:ext cx="2239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911EE45-5217-4AFC-8854-64D196453164}" type="datetime'Univ''ersity ''of'' cali''''''fornia, Sa''n''t''a ''C''''ruz'">
              <a:rPr lang="de-DE" sz="1400" b="0"/>
              <a:pPr algn="r" eaLnBrk="0" hangingPunct="0">
                <a:buClr>
                  <a:srgbClr val="FF9900"/>
                </a:buClr>
                <a:buSzPct val="70000"/>
                <a:buFont typeface="Wingdings" pitchFamily="2" charset="2"/>
                <a:buNone/>
              </a:pPr>
              <a:t>University of california, Santa Cruz</a:t>
            </a:fld>
            <a:endParaRPr lang="de-DE" sz="1400" b="0"/>
          </a:p>
        </p:txBody>
      </p:sp>
      <p:sp>
        <p:nvSpPr>
          <p:cNvPr id="1907738" name="Rectangle 47"/>
          <p:cNvSpPr>
            <a:spLocks noChangeArrowheads="1"/>
          </p:cNvSpPr>
          <p:nvPr>
            <p:custDataLst>
              <p:tags r:id="rId14"/>
            </p:custDataLst>
          </p:nvPr>
        </p:nvSpPr>
        <p:spPr bwMode="auto">
          <a:xfrm>
            <a:off x="73025" y="5035550"/>
            <a:ext cx="39116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DBF5A57C-B000-4C71-8DBE-0916CE8CA9B7}" type="datetime'Queensland and Department of primary ind''ustries and Fishe'">
              <a:rPr lang="en-US" sz="1400" b="0">
                <a:sym typeface="Arial Narrow" pitchFamily="34" charset="0"/>
              </a:rPr>
              <a:pPr algn="r" eaLnBrk="0" hangingPunct="0">
                <a:buClr>
                  <a:srgbClr val="FF9900"/>
                </a:buClr>
                <a:buSzPct val="70000"/>
                <a:buFont typeface="Wingdings" pitchFamily="2" charset="2"/>
                <a:buNone/>
              </a:pPr>
              <a:t>Queensland and Department of primary industries and Fishe</a:t>
            </a:fld>
            <a:endParaRPr lang="en-US" sz="1400" b="0">
              <a:sym typeface="Arial Narrow" pitchFamily="34" charset="0"/>
            </a:endParaRPr>
          </a:p>
        </p:txBody>
      </p:sp>
      <p:sp>
        <p:nvSpPr>
          <p:cNvPr id="1907739" name="Rectangle 49"/>
          <p:cNvSpPr>
            <a:spLocks noChangeArrowheads="1"/>
          </p:cNvSpPr>
          <p:nvPr>
            <p:custDataLst>
              <p:tags r:id="rId15"/>
            </p:custDataLst>
          </p:nvPr>
        </p:nvSpPr>
        <p:spPr bwMode="auto">
          <a:xfrm>
            <a:off x="1858963" y="5297488"/>
            <a:ext cx="21256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BBB8A2F8-E5A3-4852-B49F-775213AA5F65}" type="datetime'C''''aliforn''ia In''''stitute ''''''of ''Te''c''hn''olog''y'">
              <a:rPr lang="de-DE" sz="1400" b="0"/>
              <a:pPr algn="r" eaLnBrk="0" hangingPunct="0">
                <a:buClr>
                  <a:srgbClr val="FF9900"/>
                </a:buClr>
                <a:buSzPct val="70000"/>
                <a:buFont typeface="Wingdings" pitchFamily="2" charset="2"/>
                <a:buNone/>
              </a:pPr>
              <a:t>California Institute of Technology</a:t>
            </a:fld>
            <a:endParaRPr lang="de-DE" sz="1400" b="0"/>
          </a:p>
        </p:txBody>
      </p:sp>
      <p:sp>
        <p:nvSpPr>
          <p:cNvPr id="1907740" name="Rectangle 21"/>
          <p:cNvSpPr>
            <a:spLocks noChangeArrowheads="1"/>
          </p:cNvSpPr>
          <p:nvPr>
            <p:custDataLst>
              <p:tags r:id="rId16"/>
            </p:custDataLst>
          </p:nvPr>
        </p:nvSpPr>
        <p:spPr bwMode="auto">
          <a:xfrm>
            <a:off x="2392363" y="1887538"/>
            <a:ext cx="15922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3F8EC33-3FB3-485A-A120-4BB63870F41C}" type="datetime'Un''ive''''''rsit''''''''y ''''o''f ''''A''m''sterdam'''''''''">
              <a:rPr lang="de-DE" sz="1400" b="0"/>
              <a:pPr algn="r" eaLnBrk="0" hangingPunct="0">
                <a:buClr>
                  <a:srgbClr val="FF9900"/>
                </a:buClr>
                <a:buSzPct val="70000"/>
                <a:buFont typeface="Wingdings" pitchFamily="2" charset="2"/>
                <a:buNone/>
              </a:pPr>
              <a:t>University of Amsterdam</a:t>
            </a:fld>
            <a:endParaRPr lang="de-DE" sz="1400" b="0"/>
          </a:p>
        </p:txBody>
      </p:sp>
      <p:sp>
        <p:nvSpPr>
          <p:cNvPr id="1907741" name="Rectangle 25"/>
          <p:cNvSpPr>
            <a:spLocks noChangeArrowheads="1"/>
          </p:cNvSpPr>
          <p:nvPr>
            <p:custDataLst>
              <p:tags r:id="rId17"/>
            </p:custDataLst>
          </p:nvPr>
        </p:nvSpPr>
        <p:spPr bwMode="auto">
          <a:xfrm>
            <a:off x="2046288" y="2411413"/>
            <a:ext cx="193833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0A65B73-6B65-473B-9216-9229C2BDFF6C}" type="datetime'Delf''t U''ni''ve''''rsi''ty ''o''f ''Tec''''h''nolo''''gy'">
              <a:rPr lang="de-DE" sz="1400" b="0"/>
              <a:pPr algn="r" eaLnBrk="0" hangingPunct="0">
                <a:buClr>
                  <a:srgbClr val="FF9900"/>
                </a:buClr>
                <a:buSzPct val="70000"/>
                <a:buFont typeface="Wingdings" pitchFamily="2" charset="2"/>
                <a:buNone/>
              </a:pPr>
              <a:t>Delft University of Technology</a:t>
            </a:fld>
            <a:endParaRPr lang="de-DE" sz="1400" b="0"/>
          </a:p>
        </p:txBody>
      </p:sp>
      <p:sp>
        <p:nvSpPr>
          <p:cNvPr id="1907742" name="Rectangle 23"/>
          <p:cNvSpPr>
            <a:spLocks noChangeArrowheads="1"/>
          </p:cNvSpPr>
          <p:nvPr>
            <p:custDataLst>
              <p:tags r:id="rId18"/>
            </p:custDataLst>
          </p:nvPr>
        </p:nvSpPr>
        <p:spPr bwMode="auto">
          <a:xfrm>
            <a:off x="2614613" y="2149475"/>
            <a:ext cx="137001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D123694-35DC-4070-9A3D-020F9E4E6EBC}" type="datetime'O''hi''''o'' ''S''''ta''t''e U''''n''iv''''''e''rsi''''t''''y'">
              <a:rPr lang="de-DE" sz="1400" b="0"/>
              <a:pPr algn="r" eaLnBrk="0" hangingPunct="0">
                <a:buClr>
                  <a:srgbClr val="FF9900"/>
                </a:buClr>
                <a:buSzPct val="70000"/>
                <a:buFont typeface="Wingdings" pitchFamily="2" charset="2"/>
                <a:buNone/>
              </a:pPr>
              <a:t>Ohio State University</a:t>
            </a:fld>
            <a:endParaRPr lang="de-DE" sz="1400" b="0"/>
          </a:p>
        </p:txBody>
      </p:sp>
      <p:sp>
        <p:nvSpPr>
          <p:cNvPr id="1907743" name="Rectangle 19"/>
          <p:cNvSpPr>
            <a:spLocks noChangeArrowheads="1"/>
          </p:cNvSpPr>
          <p:nvPr>
            <p:custDataLst>
              <p:tags r:id="rId19"/>
            </p:custDataLst>
          </p:nvPr>
        </p:nvSpPr>
        <p:spPr bwMode="auto">
          <a:xfrm>
            <a:off x="1973263" y="1625600"/>
            <a:ext cx="20113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39A2D9E6-BFDA-45F0-B191-F631E79B22A0}" type="datetime'Un''i''''v''''er''''''sitat'' Er''''langen -N''urn''b''er''g'">
              <a:rPr lang="de-DE" sz="1400" b="0"/>
              <a:pPr algn="r" eaLnBrk="0" hangingPunct="0">
                <a:buClr>
                  <a:srgbClr val="FF9900"/>
                </a:buClr>
                <a:buSzPct val="70000"/>
                <a:buFont typeface="Wingdings" pitchFamily="2" charset="2"/>
                <a:buNone/>
              </a:pPr>
              <a:t>Universitat Erlangen -Nurnberg</a:t>
            </a:fld>
            <a:endParaRPr lang="de-DE" sz="1400" b="0"/>
          </a:p>
        </p:txBody>
      </p:sp>
      <p:sp>
        <p:nvSpPr>
          <p:cNvPr id="1907744" name="Rectangle 17"/>
          <p:cNvSpPr>
            <a:spLocks noChangeArrowheads="1"/>
          </p:cNvSpPr>
          <p:nvPr>
            <p:custDataLst>
              <p:tags r:id="rId20"/>
            </p:custDataLst>
          </p:nvPr>
        </p:nvSpPr>
        <p:spPr bwMode="auto">
          <a:xfrm>
            <a:off x="1347788" y="1363663"/>
            <a:ext cx="263683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4C45379-9EEB-471C-9EC3-9AA58B49279C}" type="datetime'D''''eutsche El''eck''''tron''en''-''Sy''nchr''ot''''ron Desy'">
              <a:rPr lang="de-DE" sz="1400" b="0"/>
              <a:pPr algn="r" eaLnBrk="0" hangingPunct="0">
                <a:buClr>
                  <a:srgbClr val="FF9900"/>
                </a:buClr>
                <a:buSzPct val="70000"/>
                <a:buFont typeface="Wingdings" pitchFamily="2" charset="2"/>
                <a:buNone/>
              </a:pPr>
              <a:t>Deutsche Elecktronen-Synchrotron Desy</a:t>
            </a:fld>
            <a:endParaRPr lang="de-DE" sz="1400" b="0"/>
          </a:p>
        </p:txBody>
      </p:sp>
      <p:sp>
        <p:nvSpPr>
          <p:cNvPr id="1907745" name="Rectangle 51"/>
          <p:cNvSpPr>
            <a:spLocks noChangeArrowheads="1"/>
          </p:cNvSpPr>
          <p:nvPr>
            <p:custDataLst>
              <p:tags r:id="rId21"/>
            </p:custDataLst>
          </p:nvPr>
        </p:nvSpPr>
        <p:spPr bwMode="auto">
          <a:xfrm>
            <a:off x="1730375" y="5559425"/>
            <a:ext cx="225425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5545AA0-5255-4275-A142-22457E358F21}" type="datetime'Atkin''so''''n ''Morl''e''y’''s ho''''''sp''ital, Lon''don'">
              <a:rPr lang="de-DE" sz="1400" b="0"/>
              <a:pPr algn="r" eaLnBrk="0" hangingPunct="0">
                <a:buClr>
                  <a:srgbClr val="FF9900"/>
                </a:buClr>
                <a:buSzPct val="70000"/>
                <a:buFont typeface="Wingdings" pitchFamily="2" charset="2"/>
                <a:buNone/>
              </a:pPr>
              <a:t>Atkinson Morley’s hospital, London</a:t>
            </a:fld>
            <a:endParaRPr lang="de-DE" sz="1400" b="0"/>
          </a:p>
        </p:txBody>
      </p:sp>
      <p:sp>
        <p:nvSpPr>
          <p:cNvPr id="1907746" name="Rectangle 53"/>
          <p:cNvSpPr>
            <a:spLocks noChangeArrowheads="1"/>
          </p:cNvSpPr>
          <p:nvPr>
            <p:custDataLst>
              <p:tags r:id="rId22"/>
            </p:custDataLst>
          </p:nvPr>
        </p:nvSpPr>
        <p:spPr bwMode="auto">
          <a:xfrm>
            <a:off x="2395538" y="5821363"/>
            <a:ext cx="158908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2BDDF75D-0D8B-40B1-8986-CDCCB718B8BE}" type="datetime'Univer''si''ta''''''t d''''''''e'''''' ''Barcel''o''''ne'''">
              <a:rPr lang="de-DE" sz="1400" b="0"/>
              <a:pPr algn="r" eaLnBrk="0" hangingPunct="0">
                <a:buClr>
                  <a:srgbClr val="FF9900"/>
                </a:buClr>
                <a:buSzPct val="70000"/>
                <a:buFont typeface="Wingdings" pitchFamily="2" charset="2"/>
                <a:buNone/>
              </a:pPr>
              <a:t>Universitat de Barcelone</a:t>
            </a:fld>
            <a:endParaRPr lang="de-DE" sz="1400" b="0"/>
          </a:p>
        </p:txBody>
      </p:sp>
      <p:sp>
        <p:nvSpPr>
          <p:cNvPr id="1907747" name="Rectangle 55"/>
          <p:cNvSpPr>
            <a:spLocks noChangeArrowheads="1"/>
          </p:cNvSpPr>
          <p:nvPr>
            <p:custDataLst>
              <p:tags r:id="rId23"/>
            </p:custDataLst>
          </p:nvPr>
        </p:nvSpPr>
        <p:spPr bwMode="auto">
          <a:xfrm>
            <a:off x="2573338" y="6083300"/>
            <a:ext cx="1411287"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17EC1528-904B-48E8-9BAF-B9C211FA978A}" type="datetime'Uni''''''ve''r''''s''i''''''ty of ''She''''f''fi''''e''''ld'">
              <a:rPr lang="de-DE" sz="1400" b="0"/>
              <a:pPr algn="r" eaLnBrk="0" hangingPunct="0">
                <a:buClr>
                  <a:srgbClr val="FF9900"/>
                </a:buClr>
                <a:buSzPct val="70000"/>
                <a:buFont typeface="Wingdings" pitchFamily="2" charset="2"/>
                <a:buNone/>
              </a:pPr>
              <a:t>University of Sheffield</a:t>
            </a:fld>
            <a:endParaRPr lang="de-DE" sz="1400" b="0"/>
          </a:p>
        </p:txBody>
      </p:sp>
      <p:sp>
        <p:nvSpPr>
          <p:cNvPr id="1907748" name="Rectangle 3"/>
          <p:cNvSpPr>
            <a:spLocks noChangeArrowheads="1"/>
          </p:cNvSpPr>
          <p:nvPr>
            <p:custDataLst>
              <p:tags r:id="rId24"/>
            </p:custDataLst>
          </p:nvPr>
        </p:nvSpPr>
        <p:spPr bwMode="auto">
          <a:xfrm>
            <a:off x="76200" y="1035050"/>
            <a:ext cx="3819525" cy="180975"/>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GB" sz="1400">
                <a:solidFill>
                  <a:srgbClr val="333333"/>
                </a:solidFill>
              </a:rPr>
              <a:t>Importing Institutions: All subject Areas – Researchers</a:t>
            </a:r>
          </a:p>
        </p:txBody>
      </p:sp>
      <p:sp>
        <p:nvSpPr>
          <p:cNvPr id="1907749" name="Rectangle 3"/>
          <p:cNvSpPr>
            <a:spLocks noChangeArrowheads="1"/>
          </p:cNvSpPr>
          <p:nvPr>
            <p:custDataLst>
              <p:tags r:id="rId25"/>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11810" name="Rectangle 2" hidden="1"/>
          <p:cNvGraphicFramePr>
            <a:graphicFrameLocks/>
          </p:cNvGraphicFramePr>
          <p:nvPr/>
        </p:nvGraphicFramePr>
        <p:xfrm>
          <a:off x="0" y="0"/>
          <a:ext cx="158750" cy="158750"/>
        </p:xfrm>
        <a:graphic>
          <a:graphicData uri="http://schemas.openxmlformats.org/presentationml/2006/ole">
            <p:oleObj spid="_x0000_s1911810" name="think-cell Slide" r:id="rId29" imgW="0" imgH="0" progId="">
              <p:embed/>
            </p:oleObj>
          </a:graphicData>
        </a:graphic>
      </p:graphicFrame>
      <p:sp>
        <p:nvSpPr>
          <p:cNvPr id="1911814" name="Rectangle 3"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r>
              <a:rPr lang="en-US" sz="1400" b="0">
                <a:sym typeface="Arial Narrow" pitchFamily="34" charset="0"/>
              </a:rPr>
              <a:t>0</a:t>
            </a:r>
          </a:p>
        </p:txBody>
      </p:sp>
      <p:sp>
        <p:nvSpPr>
          <p:cNvPr id="1911815" name="Rectangle 4"/>
          <p:cNvSpPr>
            <a:spLocks noGrp="1" noChangeArrowheads="1"/>
          </p:cNvSpPr>
          <p:nvPr>
            <p:ph type="title" idx="4294967295"/>
            <p:custDataLst>
              <p:tags r:id="rId3"/>
            </p:custDataLst>
          </p:nvPr>
        </p:nvSpPr>
        <p:spPr/>
        <p:txBody>
          <a:bodyPr/>
          <a:lstStyle/>
          <a:p>
            <a:r>
              <a:rPr lang="en-US" smtClean="0"/>
              <a:t>Which institutes did they come from?</a:t>
            </a:r>
          </a:p>
        </p:txBody>
      </p:sp>
      <p:graphicFrame>
        <p:nvGraphicFramePr>
          <p:cNvPr id="1911813" name="Object 6"/>
          <p:cNvGraphicFramePr>
            <a:graphicFrameLocks/>
          </p:cNvGraphicFramePr>
          <p:nvPr/>
        </p:nvGraphicFramePr>
        <p:xfrm>
          <a:off x="3987800" y="1209675"/>
          <a:ext cx="4484688" cy="5475288"/>
        </p:xfrm>
        <a:graphic>
          <a:graphicData uri="http://schemas.openxmlformats.org/presentationml/2006/ole">
            <p:oleObj spid="_x0000_s1911813" name="Chart" r:id="rId30" imgW="4486275" imgH="5476875" progId="MSGraph.Chart.8">
              <p:embed followColorScheme="full"/>
            </p:oleObj>
          </a:graphicData>
        </a:graphic>
      </p:graphicFrame>
      <p:sp>
        <p:nvSpPr>
          <p:cNvPr id="1911816" name="Rectangle 6"/>
          <p:cNvSpPr>
            <a:spLocks noChangeArrowheads="1"/>
          </p:cNvSpPr>
          <p:nvPr>
            <p:custDataLst>
              <p:tags r:id="rId4"/>
            </p:custDataLst>
          </p:nvPr>
        </p:nvSpPr>
        <p:spPr bwMode="auto">
          <a:xfrm>
            <a:off x="2400300" y="1355725"/>
            <a:ext cx="1589088"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15A9FA96-6BB2-4DBD-8B20-58B01C5E0FDC}" type="datetime'U''nivers''''it''''y'' ''''o''f Ca''p''''''''''e'' Tow''n'''">
              <a:rPr lang="en-US" sz="1400" b="0"/>
              <a:pPr algn="r" eaLnBrk="0" hangingPunct="0">
                <a:buClr>
                  <a:srgbClr val="FF9900"/>
                </a:buClr>
                <a:buSzPct val="70000"/>
                <a:buFont typeface="Wingdings" pitchFamily="2" charset="2"/>
                <a:buNone/>
              </a:pPr>
              <a:t>University of Cape Town</a:t>
            </a:fld>
            <a:endParaRPr lang="en-US" sz="1400" b="0"/>
          </a:p>
        </p:txBody>
      </p:sp>
      <p:sp>
        <p:nvSpPr>
          <p:cNvPr id="1911817" name="Rectangle 7"/>
          <p:cNvSpPr>
            <a:spLocks noChangeArrowheads="1"/>
          </p:cNvSpPr>
          <p:nvPr>
            <p:custDataLst>
              <p:tags r:id="rId5"/>
            </p:custDataLst>
          </p:nvPr>
        </p:nvSpPr>
        <p:spPr bwMode="auto">
          <a:xfrm>
            <a:off x="2211388" y="1617663"/>
            <a:ext cx="17780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6E90E7A-51D1-460E-BA57-95EE92DD4AA6}" type="datetime'''''''''Univ''ersi''ty ''of ''Wit''''wa''te''''rsr''''a''nd'''">
              <a:rPr lang="en-US" sz="1400" b="0"/>
              <a:pPr algn="r" eaLnBrk="0" hangingPunct="0">
                <a:buClr>
                  <a:srgbClr val="FF9900"/>
                </a:buClr>
                <a:buSzPct val="70000"/>
                <a:buFont typeface="Wingdings" pitchFamily="2" charset="2"/>
                <a:buNone/>
              </a:pPr>
              <a:t>University of Witwatersrand</a:t>
            </a:fld>
            <a:endParaRPr lang="en-US" sz="1400" b="0"/>
          </a:p>
        </p:txBody>
      </p:sp>
      <p:sp>
        <p:nvSpPr>
          <p:cNvPr id="1911818" name="Rectangle 8"/>
          <p:cNvSpPr>
            <a:spLocks noChangeArrowheads="1"/>
          </p:cNvSpPr>
          <p:nvPr>
            <p:custDataLst>
              <p:tags r:id="rId6"/>
            </p:custDataLst>
          </p:nvPr>
        </p:nvSpPr>
        <p:spPr bwMode="auto">
          <a:xfrm>
            <a:off x="2439988" y="1879600"/>
            <a:ext cx="15494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9B780BE8-81BF-493F-B52E-03C2F8DB51FD}" type="datetime'Unive''rs''it''''e''''''it van ''''P''reto''''''r''i''''''a'">
              <a:rPr lang="en-US" sz="1400" b="0"/>
              <a:pPr algn="r" eaLnBrk="0" hangingPunct="0">
                <a:buClr>
                  <a:srgbClr val="FF9900"/>
                </a:buClr>
                <a:buSzPct val="70000"/>
                <a:buFont typeface="Wingdings" pitchFamily="2" charset="2"/>
                <a:buNone/>
              </a:pPr>
              <a:t>Universiteit van Pretoria</a:t>
            </a:fld>
            <a:endParaRPr lang="en-US" sz="1400" b="0"/>
          </a:p>
        </p:txBody>
      </p:sp>
      <p:sp>
        <p:nvSpPr>
          <p:cNvPr id="1911819" name="Rectangle 9"/>
          <p:cNvSpPr>
            <a:spLocks noChangeArrowheads="1"/>
          </p:cNvSpPr>
          <p:nvPr>
            <p:custDataLst>
              <p:tags r:id="rId7"/>
            </p:custDataLst>
          </p:nvPr>
        </p:nvSpPr>
        <p:spPr bwMode="auto">
          <a:xfrm>
            <a:off x="793750" y="2141538"/>
            <a:ext cx="3195638"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BA30BD83-4F87-429C-86B3-5C6A9E516643}" type="datetime'The Co''uncil for Scientif''ic'' and Indust''rial Research'''">
              <a:rPr lang="en-US" sz="1400" b="0"/>
              <a:pPr algn="r" eaLnBrk="0" hangingPunct="0">
                <a:buClr>
                  <a:srgbClr val="FF9900"/>
                </a:buClr>
                <a:buSzPct val="70000"/>
                <a:buFont typeface="Wingdings" pitchFamily="2" charset="2"/>
                <a:buNone/>
              </a:pPr>
              <a:t>The Council for Scientific and Industrial Research</a:t>
            </a:fld>
            <a:endParaRPr lang="en-US" sz="1400" b="0"/>
          </a:p>
        </p:txBody>
      </p:sp>
      <p:sp>
        <p:nvSpPr>
          <p:cNvPr id="1911820" name="Rectangle 10"/>
          <p:cNvSpPr>
            <a:spLocks noChangeArrowheads="1"/>
          </p:cNvSpPr>
          <p:nvPr>
            <p:custDataLst>
              <p:tags r:id="rId8"/>
            </p:custDataLst>
          </p:nvPr>
        </p:nvSpPr>
        <p:spPr bwMode="auto">
          <a:xfrm>
            <a:off x="2747963" y="2403475"/>
            <a:ext cx="12414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2DF0CB3D-5543-4B8C-BD02-DAEF8B8DF743}" type="datetime'Inte''n''''s''i''''''''''ve C''are Un''''''''''''''it'''''''">
              <a:rPr lang="en-US" sz="1400" b="0"/>
              <a:pPr algn="r" eaLnBrk="0" hangingPunct="0">
                <a:buClr>
                  <a:srgbClr val="FF9900"/>
                </a:buClr>
                <a:buSzPct val="70000"/>
                <a:buFont typeface="Wingdings" pitchFamily="2" charset="2"/>
                <a:buNone/>
              </a:pPr>
              <a:t>Intensive Care Unit</a:t>
            </a:fld>
            <a:endParaRPr lang="en-US" sz="1400" b="0"/>
          </a:p>
        </p:txBody>
      </p:sp>
      <p:sp>
        <p:nvSpPr>
          <p:cNvPr id="1911821" name="Rectangle 11"/>
          <p:cNvSpPr>
            <a:spLocks noChangeArrowheads="1"/>
          </p:cNvSpPr>
          <p:nvPr>
            <p:custDataLst>
              <p:tags r:id="rId9"/>
            </p:custDataLst>
          </p:nvPr>
        </p:nvSpPr>
        <p:spPr bwMode="auto">
          <a:xfrm>
            <a:off x="1379538" y="2665413"/>
            <a:ext cx="260985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704A3D1-C28D-494F-8844-91764440D343}" type="datetime'''S''outh A''frica''''n'' Medi''cal Rese''''''arch Co''uncil'">
              <a:rPr lang="en-US" sz="1400" b="0"/>
              <a:pPr algn="r" eaLnBrk="0" hangingPunct="0">
                <a:buClr>
                  <a:srgbClr val="FF9900"/>
                </a:buClr>
                <a:buSzPct val="70000"/>
                <a:buFont typeface="Wingdings" pitchFamily="2" charset="2"/>
                <a:buNone/>
              </a:pPr>
              <a:t>South African Medical Research Council</a:t>
            </a:fld>
            <a:endParaRPr lang="en-US" sz="1400" b="0"/>
          </a:p>
        </p:txBody>
      </p:sp>
      <p:sp>
        <p:nvSpPr>
          <p:cNvPr id="1911822" name="Rectangle 12"/>
          <p:cNvSpPr>
            <a:spLocks noChangeArrowheads="1"/>
          </p:cNvSpPr>
          <p:nvPr>
            <p:custDataLst>
              <p:tags r:id="rId10"/>
            </p:custDataLst>
          </p:nvPr>
        </p:nvSpPr>
        <p:spPr bwMode="auto">
          <a:xfrm>
            <a:off x="2938463" y="2927350"/>
            <a:ext cx="1050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C134F75-F54E-4CD3-945E-5ABDEC940A13}" type="datetime'Hl''''a''bi''s''''a ''''H''osp''''i''t''''a''''''l'''''">
              <a:rPr lang="en-US" sz="1400" b="0"/>
              <a:pPr algn="r" eaLnBrk="0" hangingPunct="0">
                <a:buClr>
                  <a:srgbClr val="FF9900"/>
                </a:buClr>
                <a:buSzPct val="70000"/>
                <a:buFont typeface="Wingdings" pitchFamily="2" charset="2"/>
                <a:buNone/>
              </a:pPr>
              <a:t>Hlabisa Hospital</a:t>
            </a:fld>
            <a:endParaRPr lang="en-US" sz="1400" b="0"/>
          </a:p>
        </p:txBody>
      </p:sp>
      <p:sp>
        <p:nvSpPr>
          <p:cNvPr id="1911823" name="Rectangle 13"/>
          <p:cNvSpPr>
            <a:spLocks noChangeArrowheads="1"/>
          </p:cNvSpPr>
          <p:nvPr>
            <p:custDataLst>
              <p:tags r:id="rId11"/>
            </p:custDataLst>
          </p:nvPr>
        </p:nvSpPr>
        <p:spPr bwMode="auto">
          <a:xfrm>
            <a:off x="2393950" y="3189288"/>
            <a:ext cx="1595438"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9F3E578-D83E-4468-83B3-E853919FA28D}" type="datetime'''U''n''''''iv''ers''''''ite''''''it'' Stell''''e''nbo''''sch'">
              <a:rPr lang="en-US" sz="1400" b="0"/>
              <a:pPr algn="r" eaLnBrk="0" hangingPunct="0">
                <a:buClr>
                  <a:srgbClr val="FF9900"/>
                </a:buClr>
                <a:buSzPct val="70000"/>
                <a:buFont typeface="Wingdings" pitchFamily="2" charset="2"/>
                <a:buNone/>
              </a:pPr>
              <a:t>Universiteit Stellenbosch</a:t>
            </a:fld>
            <a:endParaRPr lang="en-US" sz="1400" b="0"/>
          </a:p>
        </p:txBody>
      </p:sp>
      <p:sp>
        <p:nvSpPr>
          <p:cNvPr id="1911824" name="Rectangle 14"/>
          <p:cNvSpPr>
            <a:spLocks noChangeArrowheads="1"/>
          </p:cNvSpPr>
          <p:nvPr>
            <p:custDataLst>
              <p:tags r:id="rId12"/>
            </p:custDataLst>
          </p:nvPr>
        </p:nvSpPr>
        <p:spPr bwMode="auto">
          <a:xfrm>
            <a:off x="2806700" y="3451225"/>
            <a:ext cx="1182688"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FF5445C-DAFA-4078-99F6-BD206F6D3262}" type="datetime'''R''''h''odes'' ''U''''ni''''vers''''''''i''t''''''''y'''''''">
              <a:rPr lang="en-US" sz="1400" b="0"/>
              <a:pPr algn="r" eaLnBrk="0" hangingPunct="0">
                <a:buClr>
                  <a:srgbClr val="FF9900"/>
                </a:buClr>
                <a:buSzPct val="70000"/>
                <a:buFont typeface="Wingdings" pitchFamily="2" charset="2"/>
                <a:buNone/>
              </a:pPr>
              <a:t>Rhodes University</a:t>
            </a:fld>
            <a:endParaRPr lang="en-US" sz="1400" b="0"/>
          </a:p>
        </p:txBody>
      </p:sp>
      <p:sp>
        <p:nvSpPr>
          <p:cNvPr id="1911825" name="Rectangle 15"/>
          <p:cNvSpPr>
            <a:spLocks noChangeArrowheads="1"/>
          </p:cNvSpPr>
          <p:nvPr>
            <p:custDataLst>
              <p:tags r:id="rId13"/>
            </p:custDataLst>
          </p:nvPr>
        </p:nvSpPr>
        <p:spPr bwMode="auto">
          <a:xfrm>
            <a:off x="1468438" y="3713163"/>
            <a:ext cx="252095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4B546B19-A1F1-44BD-86AB-7322CC9E986E}" type="datetime'N''ational'''' Ph''y''s''ic''al R''e''search Laborat''''''ory'">
              <a:rPr lang="en-US" sz="1400" b="0"/>
              <a:pPr algn="r" eaLnBrk="0" hangingPunct="0">
                <a:buClr>
                  <a:srgbClr val="FF9900"/>
                </a:buClr>
                <a:buSzPct val="70000"/>
                <a:buFont typeface="Wingdings" pitchFamily="2" charset="2"/>
                <a:buNone/>
              </a:pPr>
              <a:t>National Physical Research Laboratory</a:t>
            </a:fld>
            <a:endParaRPr lang="en-US" sz="1400" b="0"/>
          </a:p>
        </p:txBody>
      </p:sp>
      <p:sp>
        <p:nvSpPr>
          <p:cNvPr id="1911826" name="Rectangle 16"/>
          <p:cNvSpPr>
            <a:spLocks noChangeArrowheads="1"/>
          </p:cNvSpPr>
          <p:nvPr>
            <p:custDataLst>
              <p:tags r:id="rId14"/>
            </p:custDataLst>
          </p:nvPr>
        </p:nvSpPr>
        <p:spPr bwMode="auto">
          <a:xfrm>
            <a:off x="2473325" y="3975100"/>
            <a:ext cx="1516063"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BAF1E783-E52B-4AF1-9063-34658F933B54}" type="datetime'Gr''''o''ot''''''''''e'''''' Sc''h''uur H''''ospi''''tal'">
              <a:rPr lang="en-US" sz="1400" b="0"/>
              <a:pPr algn="r" eaLnBrk="0" hangingPunct="0">
                <a:buClr>
                  <a:srgbClr val="FF9900"/>
                </a:buClr>
                <a:buSzPct val="70000"/>
                <a:buFont typeface="Wingdings" pitchFamily="2" charset="2"/>
                <a:buNone/>
              </a:pPr>
              <a:t>Groote Schuur Hospital</a:t>
            </a:fld>
            <a:endParaRPr lang="en-US" sz="1400" b="0"/>
          </a:p>
        </p:txBody>
      </p:sp>
      <p:sp>
        <p:nvSpPr>
          <p:cNvPr id="1911827" name="Rectangle 17"/>
          <p:cNvSpPr>
            <a:spLocks noChangeArrowheads="1"/>
          </p:cNvSpPr>
          <p:nvPr>
            <p:custDataLst>
              <p:tags r:id="rId15"/>
            </p:custDataLst>
          </p:nvPr>
        </p:nvSpPr>
        <p:spPr bwMode="auto">
          <a:xfrm>
            <a:off x="1423988" y="4232275"/>
            <a:ext cx="25654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0D2F25E-444F-447B-A1BB-AAA1480AAA7E}" type="datetime'South'' Afric''an As''tr''onomi''''cal ''observat''''or''y'">
              <a:rPr lang="en-US" sz="1400" b="0"/>
              <a:pPr algn="r" eaLnBrk="0" hangingPunct="0">
                <a:buClr>
                  <a:srgbClr val="FF9900"/>
                </a:buClr>
                <a:buSzPct val="70000"/>
                <a:buFont typeface="Wingdings" pitchFamily="2" charset="2"/>
                <a:buNone/>
              </a:pPr>
              <a:t>South African Astronomical observatory</a:t>
            </a:fld>
            <a:endParaRPr lang="en-US" sz="1400" b="0"/>
          </a:p>
        </p:txBody>
      </p:sp>
      <p:sp>
        <p:nvSpPr>
          <p:cNvPr id="1911828" name="Rectangle 18"/>
          <p:cNvSpPr>
            <a:spLocks noChangeArrowheads="1"/>
          </p:cNvSpPr>
          <p:nvPr>
            <p:custDataLst>
              <p:tags r:id="rId16"/>
            </p:custDataLst>
          </p:nvPr>
        </p:nvSpPr>
        <p:spPr bwMode="auto">
          <a:xfrm>
            <a:off x="1966913" y="4494213"/>
            <a:ext cx="202247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E29ED315-7847-44FE-B7BF-B8D5B5943FAC}" type="datetime'Uni''v''''ers''it''y'' ''''of ''''the W''e''''''st''ern Cape'">
              <a:rPr lang="en-US" sz="1400" b="0"/>
              <a:pPr algn="r" eaLnBrk="0" hangingPunct="0">
                <a:buClr>
                  <a:srgbClr val="FF9900"/>
                </a:buClr>
                <a:buSzPct val="70000"/>
                <a:buFont typeface="Wingdings" pitchFamily="2" charset="2"/>
                <a:buNone/>
              </a:pPr>
              <a:t>University of the Western Cape</a:t>
            </a:fld>
            <a:endParaRPr lang="en-US" sz="1400" b="0"/>
          </a:p>
        </p:txBody>
      </p:sp>
      <p:sp>
        <p:nvSpPr>
          <p:cNvPr id="1911829" name="Rectangle 19"/>
          <p:cNvSpPr>
            <a:spLocks noChangeArrowheads="1"/>
          </p:cNvSpPr>
          <p:nvPr>
            <p:custDataLst>
              <p:tags r:id="rId17"/>
            </p:custDataLst>
          </p:nvPr>
        </p:nvSpPr>
        <p:spPr bwMode="auto">
          <a:xfrm>
            <a:off x="3559175" y="4756150"/>
            <a:ext cx="430213"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AB3AC37-E25F-49F1-B3D7-5DD8C58F0560}" type="datetime'''''''''''''M''i''''''''''''''''n''t''''''''''''''e''k'">
              <a:rPr lang="en-US" sz="1400" b="0"/>
              <a:pPr algn="r" eaLnBrk="0" hangingPunct="0">
                <a:buClr>
                  <a:srgbClr val="FF9900"/>
                </a:buClr>
                <a:buSzPct val="70000"/>
                <a:buFont typeface="Wingdings" pitchFamily="2" charset="2"/>
                <a:buNone/>
              </a:pPr>
              <a:t>Mintek</a:t>
            </a:fld>
            <a:endParaRPr lang="en-US" sz="1400" b="0"/>
          </a:p>
        </p:txBody>
      </p:sp>
      <p:sp>
        <p:nvSpPr>
          <p:cNvPr id="1911830" name="Rectangle 20"/>
          <p:cNvSpPr>
            <a:spLocks noChangeArrowheads="1"/>
          </p:cNvSpPr>
          <p:nvPr>
            <p:custDataLst>
              <p:tags r:id="rId18"/>
            </p:custDataLst>
          </p:nvPr>
        </p:nvSpPr>
        <p:spPr bwMode="auto">
          <a:xfrm>
            <a:off x="2498725" y="5018088"/>
            <a:ext cx="1490663"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B6257C9-95B9-4B36-AA18-6F959B266321}" type="datetime'J''''oh''a''n''nes''''bu''rg'' ''''''''''''''H''''ospita''l'">
              <a:rPr lang="en-US" sz="1400" b="0"/>
              <a:pPr algn="r" eaLnBrk="0" hangingPunct="0">
                <a:buClr>
                  <a:srgbClr val="FF9900"/>
                </a:buClr>
                <a:buSzPct val="70000"/>
                <a:buFont typeface="Wingdings" pitchFamily="2" charset="2"/>
                <a:buNone/>
              </a:pPr>
              <a:t>Johannesburg Hospital</a:t>
            </a:fld>
            <a:endParaRPr lang="en-US" sz="1400" b="0"/>
          </a:p>
        </p:txBody>
      </p:sp>
      <p:sp>
        <p:nvSpPr>
          <p:cNvPr id="1911831" name="Rectangle 21"/>
          <p:cNvSpPr>
            <a:spLocks noChangeArrowheads="1"/>
          </p:cNvSpPr>
          <p:nvPr>
            <p:custDataLst>
              <p:tags r:id="rId19"/>
            </p:custDataLst>
          </p:nvPr>
        </p:nvSpPr>
        <p:spPr bwMode="auto">
          <a:xfrm>
            <a:off x="2197100" y="5280025"/>
            <a:ext cx="1792288"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9A8DBAB2-7BE3-4ADF-90A7-88632B481B4A}" type="datetime'''''''N''''''ati''ona''''l Accel''''e''''r''a''tor C''entre'''">
              <a:rPr lang="en-US" sz="1400" b="0"/>
              <a:pPr algn="r" eaLnBrk="0" hangingPunct="0">
                <a:buClr>
                  <a:srgbClr val="FF9900"/>
                </a:buClr>
                <a:buSzPct val="70000"/>
                <a:buFont typeface="Wingdings" pitchFamily="2" charset="2"/>
                <a:buNone/>
              </a:pPr>
              <a:t>National Accelerator Centre</a:t>
            </a:fld>
            <a:endParaRPr lang="en-US" sz="1400" b="0"/>
          </a:p>
        </p:txBody>
      </p:sp>
      <p:sp>
        <p:nvSpPr>
          <p:cNvPr id="1911832" name="Rectangle 22"/>
          <p:cNvSpPr>
            <a:spLocks noChangeArrowheads="1"/>
          </p:cNvSpPr>
          <p:nvPr>
            <p:custDataLst>
              <p:tags r:id="rId20"/>
            </p:custDataLst>
          </p:nvPr>
        </p:nvSpPr>
        <p:spPr bwMode="auto">
          <a:xfrm>
            <a:off x="357188" y="5541963"/>
            <a:ext cx="36322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D3C7290C-6883-4D55-B597-C1E0D7E274F2}" type="datetime'Centr''e for the AIDS ''Pr''''ogr''amme of Research in South…'">
              <a:rPr lang="en-US" sz="1400" b="0"/>
              <a:pPr algn="r" eaLnBrk="0" hangingPunct="0">
                <a:buClr>
                  <a:srgbClr val="FF9900"/>
                </a:buClr>
                <a:buSzPct val="70000"/>
                <a:buFont typeface="Wingdings" pitchFamily="2" charset="2"/>
                <a:buNone/>
              </a:pPr>
              <a:t>Centre for the AIDS Programme of Research in South…</a:t>
            </a:fld>
            <a:endParaRPr lang="en-US" sz="1400" b="0"/>
          </a:p>
        </p:txBody>
      </p:sp>
      <p:sp>
        <p:nvSpPr>
          <p:cNvPr id="1911833" name="Rectangle 23"/>
          <p:cNvSpPr>
            <a:spLocks noChangeArrowheads="1"/>
          </p:cNvSpPr>
          <p:nvPr>
            <p:custDataLst>
              <p:tags r:id="rId21"/>
            </p:custDataLst>
          </p:nvPr>
        </p:nvSpPr>
        <p:spPr bwMode="auto">
          <a:xfrm>
            <a:off x="2206625" y="5803900"/>
            <a:ext cx="1782763"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FA648D9E-9A68-4E5D-82B5-4D7C70FED499}" type="datetime'''''E''''pi''''d''e''''m''i''ology'' res''e''''''arch Unit'">
              <a:rPr lang="en-US" sz="1400" b="0"/>
              <a:pPr algn="r" eaLnBrk="0" hangingPunct="0">
                <a:buClr>
                  <a:srgbClr val="FF9900"/>
                </a:buClr>
                <a:buSzPct val="70000"/>
                <a:buFont typeface="Wingdings" pitchFamily="2" charset="2"/>
                <a:buNone/>
              </a:pPr>
              <a:t>Epidemiology research Unit</a:t>
            </a:fld>
            <a:endParaRPr lang="en-US" sz="1400" b="0"/>
          </a:p>
        </p:txBody>
      </p:sp>
      <p:sp>
        <p:nvSpPr>
          <p:cNvPr id="1911834" name="Rectangle 24"/>
          <p:cNvSpPr>
            <a:spLocks noChangeArrowheads="1"/>
          </p:cNvSpPr>
          <p:nvPr>
            <p:custDataLst>
              <p:tags r:id="rId22"/>
            </p:custDataLst>
          </p:nvPr>
        </p:nvSpPr>
        <p:spPr bwMode="auto">
          <a:xfrm>
            <a:off x="696913" y="6065838"/>
            <a:ext cx="329247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28FA8E69-DA66-4501-92D2-6374765E2072}" type="datetime'''Huma''''n Sciences'' Resea''rch Council of South Afr''ica'''">
              <a:rPr lang="en-US" sz="1400" b="0"/>
              <a:pPr algn="r" eaLnBrk="0" hangingPunct="0">
                <a:buClr>
                  <a:srgbClr val="FF9900"/>
                </a:buClr>
                <a:buSzPct val="70000"/>
                <a:buFont typeface="Wingdings" pitchFamily="2" charset="2"/>
                <a:buNone/>
              </a:pPr>
              <a:t>Human Sciences Research Council of South Africa</a:t>
            </a:fld>
            <a:endParaRPr lang="en-US" sz="1400" b="0"/>
          </a:p>
        </p:txBody>
      </p:sp>
      <p:sp>
        <p:nvSpPr>
          <p:cNvPr id="1911835" name="Rectangle 25"/>
          <p:cNvSpPr>
            <a:spLocks noChangeArrowheads="1"/>
          </p:cNvSpPr>
          <p:nvPr>
            <p:custDataLst>
              <p:tags r:id="rId23"/>
            </p:custDataLst>
          </p:nvPr>
        </p:nvSpPr>
        <p:spPr bwMode="auto">
          <a:xfrm>
            <a:off x="941388" y="6327775"/>
            <a:ext cx="3048000"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EC14BCD2-C3D7-4724-BDAB-104303D1E424}" type="datetime'U''niversity ''of Kw''aZulu''''-Natal, ''Westville Ca''mpus'">
              <a:rPr lang="en-US" sz="1400" b="0"/>
              <a:pPr algn="r" eaLnBrk="0" hangingPunct="0">
                <a:buClr>
                  <a:srgbClr val="FF9900"/>
                </a:buClr>
                <a:buSzPct val="70000"/>
                <a:buFont typeface="Wingdings" pitchFamily="2" charset="2"/>
                <a:buNone/>
              </a:pPr>
              <a:t>University of KwaZulu-Natal, Westville Campus</a:t>
            </a:fld>
            <a:endParaRPr lang="en-US" sz="1400" b="0"/>
          </a:p>
        </p:txBody>
      </p:sp>
      <p:sp>
        <p:nvSpPr>
          <p:cNvPr id="1911836" name="Rectangle 3"/>
          <p:cNvSpPr>
            <a:spLocks noChangeArrowheads="1"/>
          </p:cNvSpPr>
          <p:nvPr>
            <p:custDataLst>
              <p:tags r:id="rId24"/>
            </p:custDataLst>
          </p:nvPr>
        </p:nvSpPr>
        <p:spPr bwMode="auto">
          <a:xfrm>
            <a:off x="76200" y="1035050"/>
            <a:ext cx="2330450" cy="180975"/>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GB" sz="1400">
                <a:solidFill>
                  <a:srgbClr val="333333"/>
                </a:solidFill>
              </a:rPr>
              <a:t>Exporting Institutions – Research</a:t>
            </a:r>
          </a:p>
        </p:txBody>
      </p:sp>
      <p:sp>
        <p:nvSpPr>
          <p:cNvPr id="1911837" name="Rectangle 3"/>
          <p:cNvSpPr>
            <a:spLocks noChangeArrowheads="1"/>
          </p:cNvSpPr>
          <p:nvPr>
            <p:custDataLst>
              <p:tags r:id="rId25"/>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 </a:t>
            </a:r>
          </a:p>
        </p:txBody>
      </p:sp>
      <p:sp>
        <p:nvSpPr>
          <p:cNvPr id="1911838" name="Rectangle 28"/>
          <p:cNvSpPr>
            <a:spLocks noChangeArrowheads="1"/>
          </p:cNvSpPr>
          <p:nvPr>
            <p:custDataLst>
              <p:tags r:id="rId26"/>
            </p:custDataLst>
          </p:nvPr>
        </p:nvSpPr>
        <p:spPr bwMode="auto">
          <a:xfrm>
            <a:off x="4052888" y="3173413"/>
            <a:ext cx="758825" cy="234950"/>
          </a:xfrm>
          <a:prstGeom prst="rect">
            <a:avLst/>
          </a:prstGeom>
          <a:noFill/>
          <a:ln w="28575">
            <a:solidFill>
              <a:srgbClr val="FF0000"/>
            </a:solidFill>
            <a:miter lim="800000"/>
            <a:headEnd/>
            <a:tailEnd/>
          </a:ln>
        </p:spPr>
        <p:txBody>
          <a:bodyPr wrap="none" anchor="ctr"/>
          <a:lstStyle/>
          <a:p>
            <a:endParaRPr lang="en-US" sz="16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10786" name="Rectangle 2" hidden="1"/>
          <p:cNvGraphicFramePr>
            <a:graphicFrameLocks/>
          </p:cNvGraphicFramePr>
          <p:nvPr/>
        </p:nvGraphicFramePr>
        <p:xfrm>
          <a:off x="0" y="0"/>
          <a:ext cx="158750" cy="158750"/>
        </p:xfrm>
        <a:graphic>
          <a:graphicData uri="http://schemas.openxmlformats.org/presentationml/2006/ole">
            <p:oleObj spid="_x0000_s1910786" name="think-cell Slide" r:id="rId35" imgW="0" imgH="0" progId="">
              <p:embed/>
            </p:oleObj>
          </a:graphicData>
        </a:graphic>
      </p:graphicFrame>
      <p:sp>
        <p:nvSpPr>
          <p:cNvPr id="1910790" name="Rectangle 3" hidden="1"/>
          <p:cNvSpPr>
            <a:spLocks noChangeArrowheads="1"/>
          </p:cNvSpPr>
          <p:nvPr>
            <p:custDataLst>
              <p:tags r:id="rId2"/>
            </p:custDataLst>
          </p:nvPr>
        </p:nvSpPr>
        <p:spPr bwMode="auto">
          <a:xfrm>
            <a:off x="0" y="0"/>
            <a:ext cx="158750" cy="158750"/>
          </a:xfrm>
          <a:prstGeom prst="rect">
            <a:avLst/>
          </a:prstGeom>
          <a:solidFill>
            <a:schemeClr val="accent1"/>
          </a:solidFill>
          <a:ln w="9525">
            <a:noFill/>
            <a:miter lim="800000"/>
            <a:headEnd/>
            <a:tailEnd/>
          </a:ln>
        </p:spPr>
        <p:txBody>
          <a:bodyPr wrap="none" lIns="0" tIns="0" rIns="0" bIns="0" anchor="ctr"/>
          <a:lstStyle/>
          <a:p>
            <a:pPr algn="ctr"/>
            <a:r>
              <a:rPr lang="en-US" b="0">
                <a:sym typeface="Arial Narrow" pitchFamily="34" charset="0"/>
              </a:rPr>
              <a:t>0</a:t>
            </a:r>
          </a:p>
        </p:txBody>
      </p:sp>
      <p:sp>
        <p:nvSpPr>
          <p:cNvPr id="1910791" name="Rectangle 4"/>
          <p:cNvSpPr>
            <a:spLocks noGrp="1" noChangeArrowheads="1"/>
          </p:cNvSpPr>
          <p:nvPr>
            <p:ph type="title" idx="4294967295"/>
            <p:custDataLst>
              <p:tags r:id="rId3"/>
            </p:custDataLst>
          </p:nvPr>
        </p:nvSpPr>
        <p:spPr/>
        <p:txBody>
          <a:bodyPr/>
          <a:lstStyle/>
          <a:p>
            <a:r>
              <a:rPr lang="en-US" smtClean="0"/>
              <a:t>What fields are they active in?</a:t>
            </a:r>
          </a:p>
        </p:txBody>
      </p:sp>
      <p:graphicFrame>
        <p:nvGraphicFramePr>
          <p:cNvPr id="1910789" name="Object 6"/>
          <p:cNvGraphicFramePr>
            <a:graphicFrameLocks/>
          </p:cNvGraphicFramePr>
          <p:nvPr/>
        </p:nvGraphicFramePr>
        <p:xfrm>
          <a:off x="2913063" y="1193800"/>
          <a:ext cx="6332537" cy="5513388"/>
        </p:xfrm>
        <a:graphic>
          <a:graphicData uri="http://schemas.openxmlformats.org/presentationml/2006/ole">
            <p:oleObj spid="_x0000_s1910789" name="Chart" r:id="rId36" imgW="6334125" imgH="5514975" progId="MSGraph.Chart.8">
              <p:embed followColorScheme="full"/>
            </p:oleObj>
          </a:graphicData>
        </a:graphic>
      </p:graphicFrame>
      <p:sp>
        <p:nvSpPr>
          <p:cNvPr id="1910792" name="Rectangle 6"/>
          <p:cNvSpPr>
            <a:spLocks noChangeArrowheads="1"/>
          </p:cNvSpPr>
          <p:nvPr>
            <p:custDataLst>
              <p:tags r:id="rId4"/>
            </p:custDataLst>
          </p:nvPr>
        </p:nvSpPr>
        <p:spPr bwMode="auto">
          <a:xfrm>
            <a:off x="1927225" y="4238625"/>
            <a:ext cx="98583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A5E1FE8-A1AD-4081-91A4-9A0B6A3D24E2}" type="datetime'''M''''''''a''''te''''ri''''als'' ''''''''''''''''S''''cience'">
              <a:rPr lang="en-US" b="0">
                <a:sym typeface="Arial Narrow" pitchFamily="34" charset="0"/>
              </a:rPr>
              <a:pPr algn="r" eaLnBrk="0" hangingPunct="0">
                <a:buClr>
                  <a:srgbClr val="FF9900"/>
                </a:buClr>
                <a:buSzPct val="70000"/>
                <a:buFont typeface="Wingdings" pitchFamily="2" charset="2"/>
                <a:buNone/>
              </a:pPr>
              <a:t>Materials Science</a:t>
            </a:fld>
            <a:endParaRPr lang="en-US" b="0">
              <a:sym typeface="Arial Narrow" pitchFamily="34" charset="0"/>
            </a:endParaRPr>
          </a:p>
        </p:txBody>
      </p:sp>
      <p:sp>
        <p:nvSpPr>
          <p:cNvPr id="1910793" name="Rectangle 7"/>
          <p:cNvSpPr>
            <a:spLocks noChangeArrowheads="1"/>
          </p:cNvSpPr>
          <p:nvPr>
            <p:custDataLst>
              <p:tags r:id="rId5"/>
            </p:custDataLst>
          </p:nvPr>
        </p:nvSpPr>
        <p:spPr bwMode="auto">
          <a:xfrm>
            <a:off x="2203450" y="4433888"/>
            <a:ext cx="709613"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E445016D-4A65-4EA7-AEB5-AB473E5F8A75}" type="datetime'''''''Ma''''''t''''h''e''ma''ti''c''''''''''''s'''">
              <a:rPr lang="en-US" b="0">
                <a:sym typeface="Arial Narrow" pitchFamily="34" charset="0"/>
              </a:rPr>
              <a:pPr algn="r" eaLnBrk="0" hangingPunct="0">
                <a:buClr>
                  <a:srgbClr val="FF9900"/>
                </a:buClr>
                <a:buSzPct val="70000"/>
                <a:buFont typeface="Wingdings" pitchFamily="2" charset="2"/>
                <a:buNone/>
              </a:pPr>
              <a:t>Mathematics</a:t>
            </a:fld>
            <a:endParaRPr lang="en-US" b="0">
              <a:sym typeface="Arial Narrow" pitchFamily="34" charset="0"/>
            </a:endParaRPr>
          </a:p>
        </p:txBody>
      </p:sp>
      <p:sp>
        <p:nvSpPr>
          <p:cNvPr id="1910794" name="Rectangle 8"/>
          <p:cNvSpPr>
            <a:spLocks noChangeArrowheads="1"/>
          </p:cNvSpPr>
          <p:nvPr>
            <p:custDataLst>
              <p:tags r:id="rId6"/>
            </p:custDataLst>
          </p:nvPr>
        </p:nvSpPr>
        <p:spPr bwMode="auto">
          <a:xfrm>
            <a:off x="2413000" y="4629150"/>
            <a:ext cx="50006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CA8753A-B278-4C5E-8549-872C8644E408}" type="datetime'Me''d''''''''''''''ic''''''''''''''''''''''''''''''i''ne'">
              <a:rPr lang="en-US" b="0">
                <a:sym typeface="Arial Narrow" pitchFamily="34" charset="0"/>
              </a:rPr>
              <a:pPr algn="r" eaLnBrk="0" hangingPunct="0">
                <a:buClr>
                  <a:srgbClr val="FF9900"/>
                </a:buClr>
                <a:buSzPct val="70000"/>
                <a:buFont typeface="Wingdings" pitchFamily="2" charset="2"/>
                <a:buNone/>
              </a:pPr>
              <a:t>Medicine</a:t>
            </a:fld>
            <a:endParaRPr lang="en-US" b="0">
              <a:sym typeface="Arial Narrow" pitchFamily="34" charset="0"/>
            </a:endParaRPr>
          </a:p>
        </p:txBody>
      </p:sp>
      <p:sp>
        <p:nvSpPr>
          <p:cNvPr id="1910795" name="Rectangle 9"/>
          <p:cNvSpPr>
            <a:spLocks noChangeArrowheads="1"/>
          </p:cNvSpPr>
          <p:nvPr>
            <p:custDataLst>
              <p:tags r:id="rId7"/>
            </p:custDataLst>
          </p:nvPr>
        </p:nvSpPr>
        <p:spPr bwMode="auto">
          <a:xfrm>
            <a:off x="2149475" y="4819650"/>
            <a:ext cx="76358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0D612FC-9F8A-4CB9-AB62-E4ED7881E6A0}" type="datetime'''''N''''e''u''''''''r''os''cie''n''''''''''''c''''''''''e'">
              <a:rPr lang="en-US" b="0">
                <a:sym typeface="Arial Narrow" pitchFamily="34" charset="0"/>
              </a:rPr>
              <a:pPr algn="r" eaLnBrk="0" hangingPunct="0">
                <a:buClr>
                  <a:srgbClr val="FF9900"/>
                </a:buClr>
                <a:buSzPct val="70000"/>
                <a:buFont typeface="Wingdings" pitchFamily="2" charset="2"/>
                <a:buNone/>
              </a:pPr>
              <a:t>Neuroscience</a:t>
            </a:fld>
            <a:endParaRPr lang="en-US" b="0">
              <a:sym typeface="Arial Narrow" pitchFamily="34" charset="0"/>
            </a:endParaRPr>
          </a:p>
        </p:txBody>
      </p:sp>
      <p:sp>
        <p:nvSpPr>
          <p:cNvPr id="1910796" name="Rectangle 10"/>
          <p:cNvSpPr>
            <a:spLocks noChangeArrowheads="1"/>
          </p:cNvSpPr>
          <p:nvPr>
            <p:custDataLst>
              <p:tags r:id="rId8"/>
            </p:custDataLst>
          </p:nvPr>
        </p:nvSpPr>
        <p:spPr bwMode="auto">
          <a:xfrm>
            <a:off x="2482850" y="5014913"/>
            <a:ext cx="430213"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BB7C665-9C2C-4F11-A329-256DD82D5DD8}" type="datetime'''''N''''''''''''''''''u''r''si''''''n''''''''g'''''''''">
              <a:rPr lang="en-US" b="0">
                <a:sym typeface="Arial Narrow" pitchFamily="34" charset="0"/>
              </a:rPr>
              <a:pPr algn="r" eaLnBrk="0" hangingPunct="0">
                <a:buClr>
                  <a:srgbClr val="FF9900"/>
                </a:buClr>
                <a:buSzPct val="70000"/>
                <a:buFont typeface="Wingdings" pitchFamily="2" charset="2"/>
                <a:buNone/>
              </a:pPr>
              <a:t>Nursing</a:t>
            </a:fld>
            <a:endParaRPr lang="en-US" b="0">
              <a:sym typeface="Arial Narrow" pitchFamily="34" charset="0"/>
            </a:endParaRPr>
          </a:p>
        </p:txBody>
      </p:sp>
      <p:sp>
        <p:nvSpPr>
          <p:cNvPr id="1910797" name="Rectangle 11"/>
          <p:cNvSpPr>
            <a:spLocks noChangeArrowheads="1"/>
          </p:cNvSpPr>
          <p:nvPr>
            <p:custDataLst>
              <p:tags r:id="rId9"/>
            </p:custDataLst>
          </p:nvPr>
        </p:nvSpPr>
        <p:spPr bwMode="auto">
          <a:xfrm>
            <a:off x="341313" y="5210175"/>
            <a:ext cx="2571750"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DBB95EDE-5C66-4725-B122-718F14E0C5C0}" type="datetime'Pha''''rmaco''logy'','' Toxico''log''y ''and ''Pharmaceutics'">
              <a:rPr lang="en-US" b="0">
                <a:sym typeface="Arial Narrow" pitchFamily="34" charset="0"/>
              </a:rPr>
              <a:pPr algn="r" eaLnBrk="0" hangingPunct="0">
                <a:buClr>
                  <a:srgbClr val="FF9900"/>
                </a:buClr>
                <a:buSzPct val="70000"/>
                <a:buFont typeface="Wingdings" pitchFamily="2" charset="2"/>
                <a:buNone/>
              </a:pPr>
              <a:t>Pharmacology, Toxicology and Pharmaceutics</a:t>
            </a:fld>
            <a:endParaRPr lang="en-US" b="0">
              <a:sym typeface="Arial Narrow" pitchFamily="34" charset="0"/>
            </a:endParaRPr>
          </a:p>
        </p:txBody>
      </p:sp>
      <p:sp>
        <p:nvSpPr>
          <p:cNvPr id="1910798" name="Rectangle 12"/>
          <p:cNvSpPr>
            <a:spLocks noChangeArrowheads="1"/>
          </p:cNvSpPr>
          <p:nvPr>
            <p:custDataLst>
              <p:tags r:id="rId10"/>
            </p:custDataLst>
          </p:nvPr>
        </p:nvSpPr>
        <p:spPr bwMode="auto">
          <a:xfrm>
            <a:off x="2035175" y="1333500"/>
            <a:ext cx="87788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81805B3-9C18-49EA-83E2-CDE7DDA02FD2}" type="datetime'M''ul''''t''id''i''sci''''p''li''''''n''a''r''''''''''''''y'''">
              <a:rPr lang="en-US" b="0">
                <a:sym typeface="Arial Narrow" pitchFamily="34" charset="0"/>
              </a:rPr>
              <a:pPr algn="r" eaLnBrk="0" hangingPunct="0">
                <a:buClr>
                  <a:srgbClr val="FF9900"/>
                </a:buClr>
                <a:buSzPct val="70000"/>
                <a:buFont typeface="Wingdings" pitchFamily="2" charset="2"/>
                <a:buNone/>
              </a:pPr>
              <a:t>Multidisciplinary</a:t>
            </a:fld>
            <a:endParaRPr lang="en-US" b="0">
              <a:sym typeface="Arial Narrow" pitchFamily="34" charset="0"/>
            </a:endParaRPr>
          </a:p>
        </p:txBody>
      </p:sp>
      <p:sp>
        <p:nvSpPr>
          <p:cNvPr id="1910799" name="Rectangle 13"/>
          <p:cNvSpPr>
            <a:spLocks noChangeArrowheads="1"/>
          </p:cNvSpPr>
          <p:nvPr>
            <p:custDataLst>
              <p:tags r:id="rId11"/>
            </p:custDataLst>
          </p:nvPr>
        </p:nvSpPr>
        <p:spPr bwMode="auto">
          <a:xfrm>
            <a:off x="935038" y="1528763"/>
            <a:ext cx="1978025"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F3CBF694-E490-4DAE-A08E-A16254FF0C3D}" type="datetime'Agric''u''l''tu''ral'' a''nd'' Biol''ogica''l ''Sc''ien''ces'">
              <a:rPr lang="en-US" b="0">
                <a:sym typeface="Arial Narrow" pitchFamily="34" charset="0"/>
              </a:rPr>
              <a:pPr algn="r" eaLnBrk="0" hangingPunct="0">
                <a:buClr>
                  <a:srgbClr val="FF9900"/>
                </a:buClr>
                <a:buSzPct val="70000"/>
                <a:buFont typeface="Wingdings" pitchFamily="2" charset="2"/>
                <a:buNone/>
              </a:pPr>
              <a:t>Agricultural and Biological Sciences</a:t>
            </a:fld>
            <a:endParaRPr lang="en-US" b="0">
              <a:sym typeface="Arial Narrow" pitchFamily="34" charset="0"/>
            </a:endParaRPr>
          </a:p>
        </p:txBody>
      </p:sp>
      <p:sp>
        <p:nvSpPr>
          <p:cNvPr id="1910800" name="Rectangle 14"/>
          <p:cNvSpPr>
            <a:spLocks noChangeArrowheads="1"/>
          </p:cNvSpPr>
          <p:nvPr>
            <p:custDataLst>
              <p:tags r:id="rId12"/>
            </p:custDataLst>
          </p:nvPr>
        </p:nvSpPr>
        <p:spPr bwMode="auto">
          <a:xfrm>
            <a:off x="1785938" y="1724025"/>
            <a:ext cx="1127125"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F2F60EB5-DA96-49AC-8CB5-3C3CAB54C289}" type="datetime'A''rts an''''''''d'' ''''H''''''''''uman''i''t''''''i''es'''">
              <a:rPr lang="en-US" b="0">
                <a:sym typeface="Arial Narrow" pitchFamily="34" charset="0"/>
              </a:rPr>
              <a:pPr algn="r" eaLnBrk="0" hangingPunct="0">
                <a:buClr>
                  <a:srgbClr val="FF9900"/>
                </a:buClr>
                <a:buSzPct val="70000"/>
                <a:buFont typeface="Wingdings" pitchFamily="2" charset="2"/>
                <a:buNone/>
              </a:pPr>
              <a:t>Arts and Humanities</a:t>
            </a:fld>
            <a:endParaRPr lang="en-US" b="0">
              <a:sym typeface="Arial Narrow" pitchFamily="34" charset="0"/>
            </a:endParaRPr>
          </a:p>
        </p:txBody>
      </p:sp>
      <p:sp>
        <p:nvSpPr>
          <p:cNvPr id="1910801" name="Rectangle 15"/>
          <p:cNvSpPr>
            <a:spLocks noChangeArrowheads="1"/>
          </p:cNvSpPr>
          <p:nvPr>
            <p:custDataLst>
              <p:tags r:id="rId13"/>
            </p:custDataLst>
          </p:nvPr>
        </p:nvSpPr>
        <p:spPr bwMode="auto">
          <a:xfrm>
            <a:off x="371475" y="1914525"/>
            <a:ext cx="254158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3ADFDB8C-4578-4054-920D-443F3A6C487F}" type="datetime'Biochemistry, Ge''''netics and'' Molecular ''B''''i''ology'''">
              <a:rPr lang="en-US" b="0">
                <a:sym typeface="Arial Narrow" pitchFamily="34" charset="0"/>
              </a:rPr>
              <a:pPr algn="r" eaLnBrk="0" hangingPunct="0">
                <a:buClr>
                  <a:srgbClr val="FF9900"/>
                </a:buClr>
                <a:buSzPct val="70000"/>
                <a:buFont typeface="Wingdings" pitchFamily="2" charset="2"/>
                <a:buNone/>
              </a:pPr>
              <a:t>Biochemistry, Genetics and Molecular Biology</a:t>
            </a:fld>
            <a:endParaRPr lang="en-US" b="0">
              <a:sym typeface="Arial Narrow" pitchFamily="34" charset="0"/>
            </a:endParaRPr>
          </a:p>
        </p:txBody>
      </p:sp>
      <p:sp>
        <p:nvSpPr>
          <p:cNvPr id="1910802" name="Rectangle 16"/>
          <p:cNvSpPr>
            <a:spLocks noChangeArrowheads="1"/>
          </p:cNvSpPr>
          <p:nvPr>
            <p:custDataLst>
              <p:tags r:id="rId14"/>
            </p:custDataLst>
          </p:nvPr>
        </p:nvSpPr>
        <p:spPr bwMode="auto">
          <a:xfrm>
            <a:off x="704850" y="2109788"/>
            <a:ext cx="2208213"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42F38656-5B27-427A-8CE0-7F836B74CE22}" type="datetime'''Busi''ness'''''', Ma''nag''e''men''''t ''and ''Acc''ounting'">
              <a:rPr lang="en-US" b="0">
                <a:sym typeface="Arial Narrow" pitchFamily="34" charset="0"/>
              </a:rPr>
              <a:pPr algn="r" eaLnBrk="0" hangingPunct="0">
                <a:buClr>
                  <a:srgbClr val="FF9900"/>
                </a:buClr>
                <a:buSzPct val="70000"/>
                <a:buFont typeface="Wingdings" pitchFamily="2" charset="2"/>
                <a:buNone/>
              </a:pPr>
              <a:t>Business, Management and Accounting</a:t>
            </a:fld>
            <a:endParaRPr lang="en-US" b="0">
              <a:sym typeface="Arial Narrow" pitchFamily="34" charset="0"/>
            </a:endParaRPr>
          </a:p>
        </p:txBody>
      </p:sp>
      <p:sp>
        <p:nvSpPr>
          <p:cNvPr id="1910803" name="Rectangle 17"/>
          <p:cNvSpPr>
            <a:spLocks noChangeArrowheads="1"/>
          </p:cNvSpPr>
          <p:nvPr>
            <p:custDataLst>
              <p:tags r:id="rId15"/>
            </p:custDataLst>
          </p:nvPr>
        </p:nvSpPr>
        <p:spPr bwMode="auto">
          <a:xfrm>
            <a:off x="1689100" y="2305050"/>
            <a:ext cx="122396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0088A77C-207A-4E51-92DB-288709411116}" type="datetime'Ch''e''''''m''ic''al'''''' ''E''''ng''i''nee''''''r''in''''g'">
              <a:rPr lang="en-US" b="0">
                <a:sym typeface="Arial Narrow" pitchFamily="34" charset="0"/>
              </a:rPr>
              <a:pPr algn="r" eaLnBrk="0" hangingPunct="0">
                <a:buClr>
                  <a:srgbClr val="FF9900"/>
                </a:buClr>
                <a:buSzPct val="70000"/>
                <a:buFont typeface="Wingdings" pitchFamily="2" charset="2"/>
                <a:buNone/>
              </a:pPr>
              <a:t>Chemical Engineering</a:t>
            </a:fld>
            <a:endParaRPr lang="en-US" b="0">
              <a:sym typeface="Arial Narrow" pitchFamily="34" charset="0"/>
            </a:endParaRPr>
          </a:p>
        </p:txBody>
      </p:sp>
      <p:sp>
        <p:nvSpPr>
          <p:cNvPr id="1910804" name="Rectangle 18"/>
          <p:cNvSpPr>
            <a:spLocks noChangeArrowheads="1"/>
          </p:cNvSpPr>
          <p:nvPr>
            <p:custDataLst>
              <p:tags r:id="rId16"/>
            </p:custDataLst>
          </p:nvPr>
        </p:nvSpPr>
        <p:spPr bwMode="auto">
          <a:xfrm>
            <a:off x="2351088" y="2495550"/>
            <a:ext cx="561975"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BCE1F31-25F5-4210-AF3E-A8D823C39BB6}" type="datetime'C''h''e''''''''m''i''''''s''''''''''''t''''''''''r''''''''y'''">
              <a:rPr lang="en-US" b="0">
                <a:sym typeface="Arial Narrow" pitchFamily="34" charset="0"/>
              </a:rPr>
              <a:pPr algn="r" eaLnBrk="0" hangingPunct="0">
                <a:buClr>
                  <a:srgbClr val="FF9900"/>
                </a:buClr>
                <a:buSzPct val="70000"/>
                <a:buFont typeface="Wingdings" pitchFamily="2" charset="2"/>
                <a:buNone/>
              </a:pPr>
              <a:t>Chemistry</a:t>
            </a:fld>
            <a:endParaRPr lang="en-US" b="0">
              <a:sym typeface="Arial Narrow" pitchFamily="34" charset="0"/>
            </a:endParaRPr>
          </a:p>
        </p:txBody>
      </p:sp>
      <p:sp>
        <p:nvSpPr>
          <p:cNvPr id="1910805" name="Rectangle 19"/>
          <p:cNvSpPr>
            <a:spLocks noChangeArrowheads="1"/>
          </p:cNvSpPr>
          <p:nvPr>
            <p:custDataLst>
              <p:tags r:id="rId17"/>
            </p:custDataLst>
          </p:nvPr>
        </p:nvSpPr>
        <p:spPr bwMode="auto">
          <a:xfrm>
            <a:off x="1882775" y="2690813"/>
            <a:ext cx="1030288"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7ABB62D-4ED4-471A-8356-E95A00F63339}" type="datetime'Co''''m''''put''er'''''''''''''''' ''Scie''''n''ce'''">
              <a:rPr lang="en-US" b="0">
                <a:sym typeface="Arial Narrow" pitchFamily="34" charset="0"/>
              </a:rPr>
              <a:pPr algn="r" eaLnBrk="0" hangingPunct="0">
                <a:buClr>
                  <a:srgbClr val="FF9900"/>
                </a:buClr>
                <a:buSzPct val="70000"/>
                <a:buFont typeface="Wingdings" pitchFamily="2" charset="2"/>
                <a:buNone/>
              </a:pPr>
              <a:t>Computer Science</a:t>
            </a:fld>
            <a:endParaRPr lang="en-US" b="0">
              <a:sym typeface="Arial Narrow" pitchFamily="34" charset="0"/>
            </a:endParaRPr>
          </a:p>
        </p:txBody>
      </p:sp>
      <p:sp>
        <p:nvSpPr>
          <p:cNvPr id="1910806" name="Rectangle 20"/>
          <p:cNvSpPr>
            <a:spLocks noChangeArrowheads="1"/>
          </p:cNvSpPr>
          <p:nvPr>
            <p:custDataLst>
              <p:tags r:id="rId18"/>
            </p:custDataLst>
          </p:nvPr>
        </p:nvSpPr>
        <p:spPr bwMode="auto">
          <a:xfrm>
            <a:off x="1893888" y="2886075"/>
            <a:ext cx="1019175"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7BBA05A-CDB9-4FD1-9121-943FD26F57A7}" type="datetime'''D''''ec''''is''ion Sc''i''''''''''e''n''''''c''es'''">
              <a:rPr lang="en-US" b="0">
                <a:sym typeface="Arial Narrow" pitchFamily="34" charset="0"/>
              </a:rPr>
              <a:pPr algn="r" eaLnBrk="0" hangingPunct="0">
                <a:buClr>
                  <a:srgbClr val="FF9900"/>
                </a:buClr>
                <a:buSzPct val="70000"/>
                <a:buFont typeface="Wingdings" pitchFamily="2" charset="2"/>
                <a:buNone/>
              </a:pPr>
              <a:t>Decision Sciences</a:t>
            </a:fld>
            <a:endParaRPr lang="en-US" b="0">
              <a:sym typeface="Arial Narrow" pitchFamily="34" charset="0"/>
            </a:endParaRPr>
          </a:p>
        </p:txBody>
      </p:sp>
      <p:sp>
        <p:nvSpPr>
          <p:cNvPr id="1910807" name="Rectangle 21"/>
          <p:cNvSpPr>
            <a:spLocks noChangeArrowheads="1"/>
          </p:cNvSpPr>
          <p:nvPr>
            <p:custDataLst>
              <p:tags r:id="rId19"/>
            </p:custDataLst>
          </p:nvPr>
        </p:nvSpPr>
        <p:spPr bwMode="auto">
          <a:xfrm>
            <a:off x="1263650" y="3076575"/>
            <a:ext cx="164941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6BE0EB0-A9FC-4B8B-B001-B4229FAC3F1E}" type="datetime'Eart''h ''and P''la''''netary ''Scienc''''''e''''s'''''''''">
              <a:rPr lang="en-US" b="0">
                <a:sym typeface="Arial Narrow" pitchFamily="34" charset="0"/>
              </a:rPr>
              <a:pPr algn="r" eaLnBrk="0" hangingPunct="0">
                <a:buClr>
                  <a:srgbClr val="FF9900"/>
                </a:buClr>
                <a:buSzPct val="70000"/>
                <a:buFont typeface="Wingdings" pitchFamily="2" charset="2"/>
                <a:buNone/>
              </a:pPr>
              <a:t>Earth and Planetary Sciences</a:t>
            </a:fld>
            <a:endParaRPr lang="en-US" b="0">
              <a:sym typeface="Arial Narrow" pitchFamily="34" charset="0"/>
            </a:endParaRPr>
          </a:p>
        </p:txBody>
      </p:sp>
      <p:sp>
        <p:nvSpPr>
          <p:cNvPr id="1910808" name="Rectangle 22"/>
          <p:cNvSpPr>
            <a:spLocks noChangeArrowheads="1"/>
          </p:cNvSpPr>
          <p:nvPr>
            <p:custDataLst>
              <p:tags r:id="rId20"/>
            </p:custDataLst>
          </p:nvPr>
        </p:nvSpPr>
        <p:spPr bwMode="auto">
          <a:xfrm>
            <a:off x="750888" y="3271838"/>
            <a:ext cx="2162175"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A81F84F-6F31-4B8B-AD77-8192DDBE94CE}" type="datetime'Economi''''cs,'' Econom''e''tr''''ic''''s ''and ''Finan''ce'''">
              <a:rPr lang="en-US" b="0">
                <a:sym typeface="Arial Narrow" pitchFamily="34" charset="0"/>
              </a:rPr>
              <a:pPr algn="r" eaLnBrk="0" hangingPunct="0">
                <a:buClr>
                  <a:srgbClr val="FF9900"/>
                </a:buClr>
                <a:buSzPct val="70000"/>
                <a:buFont typeface="Wingdings" pitchFamily="2" charset="2"/>
                <a:buNone/>
              </a:pPr>
              <a:t>Economics, Econometrics and Finance</a:t>
            </a:fld>
            <a:endParaRPr lang="en-US" b="0">
              <a:sym typeface="Arial Narrow" pitchFamily="34" charset="0"/>
            </a:endParaRPr>
          </a:p>
        </p:txBody>
      </p:sp>
      <p:sp>
        <p:nvSpPr>
          <p:cNvPr id="1910809" name="Rectangle 23"/>
          <p:cNvSpPr>
            <a:spLocks noChangeArrowheads="1"/>
          </p:cNvSpPr>
          <p:nvPr>
            <p:custDataLst>
              <p:tags r:id="rId21"/>
            </p:custDataLst>
          </p:nvPr>
        </p:nvSpPr>
        <p:spPr bwMode="auto">
          <a:xfrm>
            <a:off x="2516188" y="3467100"/>
            <a:ext cx="396875"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3D7F9643-C1E7-4F3C-9657-13B684557F12}" type="datetime'''''''''''E''''''''n''''''''e''''''''''''''''''r''gy'">
              <a:rPr lang="en-US" b="0">
                <a:sym typeface="Arial Narrow" pitchFamily="34" charset="0"/>
              </a:rPr>
              <a:pPr algn="r" eaLnBrk="0" hangingPunct="0">
                <a:buClr>
                  <a:srgbClr val="FF9900"/>
                </a:buClr>
                <a:buSzPct val="70000"/>
                <a:buFont typeface="Wingdings" pitchFamily="2" charset="2"/>
                <a:buNone/>
              </a:pPr>
              <a:t>Energy</a:t>
            </a:fld>
            <a:endParaRPr lang="en-US" b="0">
              <a:sym typeface="Arial Narrow" pitchFamily="34" charset="0"/>
            </a:endParaRPr>
          </a:p>
        </p:txBody>
      </p:sp>
      <p:sp>
        <p:nvSpPr>
          <p:cNvPr id="1910810" name="Rectangle 24"/>
          <p:cNvSpPr>
            <a:spLocks noChangeArrowheads="1"/>
          </p:cNvSpPr>
          <p:nvPr>
            <p:custDataLst>
              <p:tags r:id="rId22"/>
            </p:custDataLst>
          </p:nvPr>
        </p:nvSpPr>
        <p:spPr bwMode="auto">
          <a:xfrm>
            <a:off x="2244725" y="3657600"/>
            <a:ext cx="66833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FDC59C0-6448-4314-9FBD-7359F71C68B2}" type="datetime'''''''''''''En''''''''''''g''in''''e''e''r''''i''n''''''''g'">
              <a:rPr lang="en-US" b="0">
                <a:sym typeface="Arial Narrow" pitchFamily="34" charset="0"/>
              </a:rPr>
              <a:pPr algn="r" eaLnBrk="0" hangingPunct="0">
                <a:buClr>
                  <a:srgbClr val="FF9900"/>
                </a:buClr>
                <a:buSzPct val="70000"/>
                <a:buFont typeface="Wingdings" pitchFamily="2" charset="2"/>
                <a:buNone/>
              </a:pPr>
              <a:t>Engineering</a:t>
            </a:fld>
            <a:endParaRPr lang="en-US" b="0">
              <a:sym typeface="Arial Narrow" pitchFamily="34" charset="0"/>
            </a:endParaRPr>
          </a:p>
        </p:txBody>
      </p:sp>
      <p:sp>
        <p:nvSpPr>
          <p:cNvPr id="1910811" name="Rectangle 25"/>
          <p:cNvSpPr>
            <a:spLocks noChangeArrowheads="1"/>
          </p:cNvSpPr>
          <p:nvPr>
            <p:custDataLst>
              <p:tags r:id="rId23"/>
            </p:custDataLst>
          </p:nvPr>
        </p:nvSpPr>
        <p:spPr bwMode="auto">
          <a:xfrm>
            <a:off x="1633538" y="3852863"/>
            <a:ext cx="1279525"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39D7C7AF-91BB-46C1-B6E4-0FEC244D91CF}" type="datetime'Env''''''''ir''''o''nme''''''nta''''''''''l ''''Sc''''ience'''">
              <a:rPr lang="en-US" b="0">
                <a:sym typeface="Arial Narrow" pitchFamily="34" charset="0"/>
              </a:rPr>
              <a:pPr algn="r" eaLnBrk="0" hangingPunct="0">
                <a:buClr>
                  <a:srgbClr val="FF9900"/>
                </a:buClr>
                <a:buSzPct val="70000"/>
                <a:buFont typeface="Wingdings" pitchFamily="2" charset="2"/>
                <a:buNone/>
              </a:pPr>
              <a:t>Environmental Science</a:t>
            </a:fld>
            <a:endParaRPr lang="en-US" b="0">
              <a:sym typeface="Arial Narrow" pitchFamily="34" charset="0"/>
            </a:endParaRPr>
          </a:p>
        </p:txBody>
      </p:sp>
      <p:sp>
        <p:nvSpPr>
          <p:cNvPr id="1910812" name="Rectangle 26"/>
          <p:cNvSpPr>
            <a:spLocks noChangeArrowheads="1"/>
          </p:cNvSpPr>
          <p:nvPr>
            <p:custDataLst>
              <p:tags r:id="rId24"/>
            </p:custDataLst>
          </p:nvPr>
        </p:nvSpPr>
        <p:spPr bwMode="auto">
          <a:xfrm>
            <a:off x="1250950" y="4048125"/>
            <a:ext cx="166211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12C6A94-7BFB-4BAC-A29D-6A4A1B2B8A51}" type="datetime'''Immun''''''''ology'' ''''''and ''Micr''obiolo''''g''''''y'">
              <a:rPr lang="en-US" b="0">
                <a:sym typeface="Arial Narrow" pitchFamily="34" charset="0"/>
              </a:rPr>
              <a:pPr algn="r" eaLnBrk="0" hangingPunct="0">
                <a:buClr>
                  <a:srgbClr val="FF9900"/>
                </a:buClr>
                <a:buSzPct val="70000"/>
                <a:buFont typeface="Wingdings" pitchFamily="2" charset="2"/>
                <a:buNone/>
              </a:pPr>
              <a:t>Immunology and Microbiology</a:t>
            </a:fld>
            <a:endParaRPr lang="en-US" b="0">
              <a:sym typeface="Arial Narrow" pitchFamily="34" charset="0"/>
            </a:endParaRPr>
          </a:p>
        </p:txBody>
      </p:sp>
      <p:sp>
        <p:nvSpPr>
          <p:cNvPr id="1910813" name="Rectangle 27"/>
          <p:cNvSpPr>
            <a:spLocks noChangeArrowheads="1"/>
          </p:cNvSpPr>
          <p:nvPr>
            <p:custDataLst>
              <p:tags r:id="rId25"/>
            </p:custDataLst>
          </p:nvPr>
        </p:nvSpPr>
        <p:spPr bwMode="auto">
          <a:xfrm>
            <a:off x="1606550" y="5400675"/>
            <a:ext cx="130651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14C0B44D-6F71-43AE-BA6D-C6E3170D1EB2}" type="datetime'''P''''''''''''hy''''''''sics and As''''''''tr''o''''no''my'">
              <a:rPr lang="en-US" b="0">
                <a:sym typeface="Arial Narrow" pitchFamily="34" charset="0"/>
              </a:rPr>
              <a:pPr algn="r" eaLnBrk="0" hangingPunct="0">
                <a:buClr>
                  <a:srgbClr val="FF9900"/>
                </a:buClr>
                <a:buSzPct val="70000"/>
                <a:buFont typeface="Wingdings" pitchFamily="2" charset="2"/>
                <a:buNone/>
              </a:pPr>
              <a:t>Physics and Astronomy</a:t>
            </a:fld>
            <a:endParaRPr lang="en-US" b="0">
              <a:sym typeface="Arial Narrow" pitchFamily="34" charset="0"/>
            </a:endParaRPr>
          </a:p>
        </p:txBody>
      </p:sp>
      <p:sp>
        <p:nvSpPr>
          <p:cNvPr id="1910814" name="Rectangle 28"/>
          <p:cNvSpPr>
            <a:spLocks noChangeArrowheads="1"/>
          </p:cNvSpPr>
          <p:nvPr>
            <p:custDataLst>
              <p:tags r:id="rId26"/>
            </p:custDataLst>
          </p:nvPr>
        </p:nvSpPr>
        <p:spPr bwMode="auto">
          <a:xfrm>
            <a:off x="2274888" y="5595938"/>
            <a:ext cx="638175"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79B640E-131A-44D0-B14B-5E92E5E36FF9}" type="datetime'''''Ps''''''''''''''y''''ch''o''''l''''''''''o''''gy'">
              <a:rPr lang="en-US" b="0">
                <a:sym typeface="Arial Narrow" pitchFamily="34" charset="0"/>
              </a:rPr>
              <a:pPr algn="r" eaLnBrk="0" hangingPunct="0">
                <a:buClr>
                  <a:srgbClr val="FF9900"/>
                </a:buClr>
                <a:buSzPct val="70000"/>
                <a:buFont typeface="Wingdings" pitchFamily="2" charset="2"/>
                <a:buNone/>
              </a:pPr>
              <a:t>Psychology</a:t>
            </a:fld>
            <a:endParaRPr lang="en-US" b="0">
              <a:sym typeface="Arial Narrow" pitchFamily="34" charset="0"/>
            </a:endParaRPr>
          </a:p>
        </p:txBody>
      </p:sp>
      <p:sp>
        <p:nvSpPr>
          <p:cNvPr id="1910815" name="Rectangle 29"/>
          <p:cNvSpPr>
            <a:spLocks noChangeArrowheads="1"/>
          </p:cNvSpPr>
          <p:nvPr>
            <p:custDataLst>
              <p:tags r:id="rId27"/>
            </p:custDataLst>
          </p:nvPr>
        </p:nvSpPr>
        <p:spPr bwMode="auto">
          <a:xfrm>
            <a:off x="2032000" y="5791200"/>
            <a:ext cx="88106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B7B4FAD-BB43-4056-B04A-DB78242A89EB}" type="datetime'''''''''''So''''''''''''c''''i''al'''' S''''''c''ience''s'">
              <a:rPr lang="en-US" b="0">
                <a:sym typeface="Arial Narrow" pitchFamily="34" charset="0"/>
              </a:rPr>
              <a:pPr algn="r" eaLnBrk="0" hangingPunct="0">
                <a:buClr>
                  <a:srgbClr val="FF9900"/>
                </a:buClr>
                <a:buSzPct val="70000"/>
                <a:buFont typeface="Wingdings" pitchFamily="2" charset="2"/>
                <a:buNone/>
              </a:pPr>
              <a:t>Social Sciences</a:t>
            </a:fld>
            <a:endParaRPr lang="en-US" b="0">
              <a:sym typeface="Arial Narrow" pitchFamily="34" charset="0"/>
            </a:endParaRPr>
          </a:p>
        </p:txBody>
      </p:sp>
      <p:sp>
        <p:nvSpPr>
          <p:cNvPr id="1910816" name="Rectangle 30"/>
          <p:cNvSpPr>
            <a:spLocks noChangeArrowheads="1"/>
          </p:cNvSpPr>
          <p:nvPr>
            <p:custDataLst>
              <p:tags r:id="rId28"/>
            </p:custDataLst>
          </p:nvPr>
        </p:nvSpPr>
        <p:spPr bwMode="auto">
          <a:xfrm>
            <a:off x="2420938" y="6176963"/>
            <a:ext cx="492125" cy="182562"/>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824E3292-856C-4CE7-8DF7-D9C8D050D6A8}" type="datetime'De''''''''n''''t''''''''''''i''''''''st''''''r''''''''''''''y'">
              <a:rPr lang="en-US" b="0">
                <a:sym typeface="Arial Narrow" pitchFamily="34" charset="0"/>
              </a:rPr>
              <a:pPr algn="r" eaLnBrk="0" hangingPunct="0">
                <a:buClr>
                  <a:srgbClr val="FF9900"/>
                </a:buClr>
                <a:buSzPct val="70000"/>
                <a:buFont typeface="Wingdings" pitchFamily="2" charset="2"/>
                <a:buNone/>
              </a:pPr>
              <a:t>Dentistry</a:t>
            </a:fld>
            <a:endParaRPr lang="en-US" b="0">
              <a:sym typeface="Arial Narrow" pitchFamily="34" charset="0"/>
            </a:endParaRPr>
          </a:p>
        </p:txBody>
      </p:sp>
      <p:sp>
        <p:nvSpPr>
          <p:cNvPr id="1910817" name="Rectangle 31"/>
          <p:cNvSpPr>
            <a:spLocks noChangeArrowheads="1"/>
          </p:cNvSpPr>
          <p:nvPr>
            <p:custDataLst>
              <p:tags r:id="rId29"/>
            </p:custDataLst>
          </p:nvPr>
        </p:nvSpPr>
        <p:spPr bwMode="auto">
          <a:xfrm>
            <a:off x="2343150" y="5981700"/>
            <a:ext cx="569913"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9F8CDC41-8FD1-4FCA-80B6-6C5C5AFC005C}" type="datetime'Vete''''''''''''''''rin''''''''a''''r''''''y'''''''''">
              <a:rPr lang="en-US" b="0">
                <a:sym typeface="Arial Narrow" pitchFamily="34" charset="0"/>
              </a:rPr>
              <a:pPr algn="r" eaLnBrk="0" hangingPunct="0">
                <a:buClr>
                  <a:srgbClr val="FF9900"/>
                </a:buClr>
                <a:buSzPct val="70000"/>
                <a:buFont typeface="Wingdings" pitchFamily="2" charset="2"/>
                <a:buNone/>
              </a:pPr>
              <a:t>Veterinary</a:t>
            </a:fld>
            <a:endParaRPr lang="en-US" b="0">
              <a:sym typeface="Arial Narrow" pitchFamily="34" charset="0"/>
            </a:endParaRPr>
          </a:p>
        </p:txBody>
      </p:sp>
      <p:sp>
        <p:nvSpPr>
          <p:cNvPr id="1910818" name="Rectangle 32"/>
          <p:cNvSpPr>
            <a:spLocks noChangeArrowheads="1"/>
          </p:cNvSpPr>
          <p:nvPr>
            <p:custDataLst>
              <p:tags r:id="rId30"/>
            </p:custDataLst>
          </p:nvPr>
        </p:nvSpPr>
        <p:spPr bwMode="auto">
          <a:xfrm>
            <a:off x="1863725" y="6372225"/>
            <a:ext cx="1049338" cy="182563"/>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7A08397-B6D2-44E6-AA97-1FA9586D31DF}" type="datetime'H''ea''''''lth'' ''''P''''r''''''of''ess''''''io''''ns'''">
              <a:rPr lang="en-US" b="0">
                <a:sym typeface="Arial Narrow" pitchFamily="34" charset="0"/>
              </a:rPr>
              <a:pPr algn="r" eaLnBrk="0" hangingPunct="0">
                <a:buClr>
                  <a:srgbClr val="FF9900"/>
                </a:buClr>
                <a:buSzPct val="70000"/>
                <a:buFont typeface="Wingdings" pitchFamily="2" charset="2"/>
                <a:buNone/>
              </a:pPr>
              <a:t>Health Professions</a:t>
            </a:fld>
            <a:endParaRPr lang="en-US" b="0">
              <a:sym typeface="Arial Narrow" pitchFamily="34" charset="0"/>
            </a:endParaRPr>
          </a:p>
        </p:txBody>
      </p:sp>
      <p:sp>
        <p:nvSpPr>
          <p:cNvPr id="1910819" name="Rectangle 3"/>
          <p:cNvSpPr>
            <a:spLocks noChangeArrowheads="1"/>
          </p:cNvSpPr>
          <p:nvPr>
            <p:custDataLst>
              <p:tags r:id="rId31"/>
            </p:custDataLst>
          </p:nvPr>
        </p:nvSpPr>
        <p:spPr bwMode="auto">
          <a:xfrm>
            <a:off x="76200" y="1035050"/>
            <a:ext cx="2386013" cy="155575"/>
          </a:xfrm>
          <a:prstGeom prst="rect">
            <a:avLst/>
          </a:prstGeom>
          <a:noFill/>
          <a:ln w="9525">
            <a:noFill/>
            <a:miter lim="800000"/>
            <a:headEnd/>
            <a:tailEnd/>
          </a:ln>
        </p:spPr>
        <p:txBody>
          <a:bodyPr wrap="none" lIns="0" tIns="0" rIns="0" bIns="0">
            <a:spAutoFit/>
          </a:bodyPr>
          <a:lstStyle/>
          <a:p>
            <a:pPr marL="285750" indent="-285750" eaLnBrk="0" hangingPunct="0">
              <a:lnSpc>
                <a:spcPct val="85000"/>
              </a:lnSpc>
              <a:spcBef>
                <a:spcPct val="35000"/>
              </a:spcBef>
              <a:buClr>
                <a:srgbClr val="FF9900"/>
              </a:buClr>
              <a:buSzPct val="70000"/>
              <a:buFont typeface="Wingdings" pitchFamily="2" charset="2"/>
              <a:buNone/>
            </a:pPr>
            <a:r>
              <a:rPr lang="en-GB">
                <a:solidFill>
                  <a:srgbClr val="333333"/>
                </a:solidFill>
              </a:rPr>
              <a:t>Brain Drain Per subject area – Research</a:t>
            </a:r>
          </a:p>
        </p:txBody>
      </p:sp>
      <p:sp>
        <p:nvSpPr>
          <p:cNvPr id="1910820" name="Rectangle 3"/>
          <p:cNvSpPr>
            <a:spLocks noChangeArrowheads="1"/>
          </p:cNvSpPr>
          <p:nvPr>
            <p:custDataLst>
              <p:tags r:id="rId32"/>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0513" name="Rectangle 2"/>
          <p:cNvSpPr>
            <a:spLocks noGrp="1" noChangeArrowheads="1"/>
          </p:cNvSpPr>
          <p:nvPr>
            <p:ph type="title" idx="4294967295"/>
          </p:nvPr>
        </p:nvSpPr>
        <p:spPr/>
        <p:txBody>
          <a:bodyPr/>
          <a:lstStyle/>
          <a:p>
            <a:r>
              <a:rPr lang="en-US" smtClean="0"/>
              <a:t>Who are they?</a:t>
            </a:r>
          </a:p>
        </p:txBody>
      </p:sp>
      <p:pic>
        <p:nvPicPr>
          <p:cNvPr id="2240514" name="Picture 2"/>
          <p:cNvPicPr>
            <a:picLocks noChangeAspect="1" noChangeArrowheads="1"/>
          </p:cNvPicPr>
          <p:nvPr/>
        </p:nvPicPr>
        <p:blipFill>
          <a:blip r:embed="rId3" cstate="print"/>
          <a:srcRect/>
          <a:stretch>
            <a:fillRect/>
          </a:stretch>
        </p:blipFill>
        <p:spPr bwMode="auto">
          <a:xfrm>
            <a:off x="250825" y="1447800"/>
            <a:ext cx="8642350" cy="4824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61634" name="Object 2" hidden="1"/>
          <p:cNvGraphicFramePr>
            <a:graphicFrameLocks noChangeAspect="1"/>
          </p:cNvGraphicFramePr>
          <p:nvPr/>
        </p:nvGraphicFramePr>
        <p:xfrm>
          <a:off x="0" y="0"/>
          <a:ext cx="158750" cy="158750"/>
        </p:xfrm>
        <a:graphic>
          <a:graphicData uri="http://schemas.openxmlformats.org/presentationml/2006/ole">
            <p:oleObj spid="_x0000_s1861634" name="think-cell Slide" r:id="rId9" imgW="360" imgH="360" progId="">
              <p:embed/>
            </p:oleObj>
          </a:graphicData>
        </a:graphic>
      </p:graphicFrame>
      <p:pic>
        <p:nvPicPr>
          <p:cNvPr id="1861635" name="Picture 4"/>
          <p:cNvPicPr>
            <a:picLocks noChangeAspect="1" noChangeArrowheads="1"/>
          </p:cNvPicPr>
          <p:nvPr>
            <p:custDataLst>
              <p:tags r:id="rId2"/>
            </p:custDataLst>
          </p:nvPr>
        </p:nvPicPr>
        <p:blipFill>
          <a:blip r:embed="rId10" cstate="print"/>
          <a:srcRect/>
          <a:stretch>
            <a:fillRect/>
          </a:stretch>
        </p:blipFill>
        <p:spPr bwMode="auto">
          <a:xfrm>
            <a:off x="622300" y="1016000"/>
            <a:ext cx="8521700" cy="5535613"/>
          </a:xfrm>
          <a:prstGeom prst="rect">
            <a:avLst/>
          </a:prstGeom>
          <a:noFill/>
          <a:ln w="9525">
            <a:noFill/>
            <a:miter lim="800000"/>
            <a:headEnd/>
            <a:tailEnd/>
          </a:ln>
        </p:spPr>
      </p:pic>
      <p:sp>
        <p:nvSpPr>
          <p:cNvPr id="1861636" name="Rectangle 2"/>
          <p:cNvSpPr>
            <a:spLocks noGrp="1" noChangeArrowheads="1"/>
          </p:cNvSpPr>
          <p:nvPr>
            <p:ph type="title"/>
            <p:custDataLst>
              <p:tags r:id="rId3"/>
            </p:custDataLst>
          </p:nvPr>
        </p:nvSpPr>
        <p:spPr>
          <a:xfrm>
            <a:off x="76200" y="76200"/>
            <a:ext cx="9067800" cy="685800"/>
          </a:xfrm>
        </p:spPr>
        <p:txBody>
          <a:bodyPr/>
          <a:lstStyle/>
          <a:p>
            <a:r>
              <a:rPr lang="en-GB" smtClean="0"/>
              <a:t>Three messages</a:t>
            </a:r>
            <a:endParaRPr lang="en-US" smtClean="0"/>
          </a:p>
        </p:txBody>
      </p:sp>
      <p:sp>
        <p:nvSpPr>
          <p:cNvPr id="1861637" name="Rectangle 5"/>
          <p:cNvSpPr>
            <a:spLocks noGrp="1" noChangeArrowheads="1"/>
          </p:cNvSpPr>
          <p:nvPr>
            <p:ph type="sldNum" sz="quarter" idx="10"/>
            <p:custDataLst>
              <p:tags r:id="rId4"/>
            </p:custDataLst>
          </p:nvPr>
        </p:nvSpPr>
        <p:spPr>
          <a:noFill/>
        </p:spPr>
        <p:txBody>
          <a:bodyPr/>
          <a:lstStyle/>
          <a:p>
            <a:fld id="{CFED9A72-C0A8-4041-9A83-FF64D5D41ED3}" type="slidenum">
              <a:rPr lang="en-US" smtClean="0"/>
              <a:pPr/>
              <a:t>23</a:t>
            </a:fld>
            <a:endParaRPr lang="en-US" smtClean="0"/>
          </a:p>
        </p:txBody>
      </p:sp>
      <p:sp>
        <p:nvSpPr>
          <p:cNvPr id="6" name="Rectangle 5"/>
          <p:cNvSpPr/>
          <p:nvPr>
            <p:custDataLst>
              <p:tags r:id="rId5"/>
            </p:custDataLst>
          </p:nvPr>
        </p:nvSpPr>
        <p:spPr bwMode="auto">
          <a:xfrm>
            <a:off x="614363" y="4460875"/>
            <a:ext cx="8529637" cy="2092325"/>
          </a:xfrm>
          <a:prstGeom prst="rect">
            <a:avLst/>
          </a:prstGeom>
          <a:solidFill>
            <a:schemeClr val="tx1">
              <a:lumMod val="85000"/>
              <a:lumOff val="15000"/>
              <a:alpha val="76000"/>
            </a:schemeClr>
          </a:solidFill>
          <a:ln w="9525" cap="flat" cmpd="sng" algn="ctr">
            <a:noFill/>
            <a:prstDash val="solid"/>
            <a:round/>
            <a:headEnd type="none" w="med" len="med"/>
            <a:tailEnd type="none" w="med" len="med"/>
          </a:ln>
          <a:effectLst/>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endParaRPr lang="en-US">
              <a:ea typeface="ＭＳ Ｐゴシック" pitchFamily="-64" charset="-128"/>
              <a:cs typeface="ＭＳ Ｐゴシック" charset="-128"/>
            </a:endParaRPr>
          </a:p>
        </p:txBody>
      </p:sp>
      <p:sp>
        <p:nvSpPr>
          <p:cNvPr id="7" name="Rectangle 6"/>
          <p:cNvSpPr>
            <a:spLocks noChangeArrowheads="1"/>
          </p:cNvSpPr>
          <p:nvPr>
            <p:custDataLst>
              <p:tags r:id="rId6"/>
            </p:custDataLst>
          </p:nvPr>
        </p:nvSpPr>
        <p:spPr bwMode="auto">
          <a:xfrm>
            <a:off x="703263" y="4533900"/>
            <a:ext cx="8262937" cy="1754188"/>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marL="342900" indent="-342900" eaLnBrk="0" hangingPunct="0">
              <a:buFontTx/>
              <a:buAutoNum type="arabicPeriod"/>
              <a:defRPr/>
            </a:pPr>
            <a:r>
              <a:rPr lang="en-GB" sz="1800" dirty="0" smtClean="0">
                <a:solidFill>
                  <a:schemeClr val="bg1"/>
                </a:solidFill>
                <a:latin typeface="Arial Rounded MT Bold" pitchFamily="34" charset="0"/>
              </a:rPr>
              <a:t>Investment in a scientific base matters, and the global landscape is changing dramatically</a:t>
            </a:r>
          </a:p>
          <a:p>
            <a:pPr marL="342900" indent="-342900" eaLnBrk="0" hangingPunct="0">
              <a:buFontTx/>
              <a:buAutoNum type="arabicPeriod"/>
              <a:defRPr/>
            </a:pPr>
            <a:endParaRPr lang="en-GB" sz="1800" dirty="0" smtClean="0">
              <a:solidFill>
                <a:schemeClr val="bg1"/>
              </a:solidFill>
              <a:latin typeface="Arial Rounded MT Bold" pitchFamily="34" charset="0"/>
            </a:endParaRPr>
          </a:p>
          <a:p>
            <a:pPr marL="342900" indent="-342900" eaLnBrk="0" hangingPunct="0">
              <a:buFontTx/>
              <a:buAutoNum type="arabicPeriod"/>
              <a:defRPr/>
            </a:pPr>
            <a:r>
              <a:rPr lang="en-GB" sz="1800" dirty="0" smtClean="0">
                <a:solidFill>
                  <a:schemeClr val="bg1"/>
                </a:solidFill>
                <a:latin typeface="Arial Rounded MT Bold" pitchFamily="34" charset="0"/>
              </a:rPr>
              <a:t>Science is increasingly global, driven by you</a:t>
            </a:r>
          </a:p>
          <a:p>
            <a:pPr marL="342900" indent="-342900" eaLnBrk="0" hangingPunct="0">
              <a:buFontTx/>
              <a:buAutoNum type="arabicPeriod"/>
              <a:defRPr/>
            </a:pPr>
            <a:endParaRPr lang="en-GB" sz="1800" dirty="0" smtClean="0">
              <a:solidFill>
                <a:schemeClr val="bg1"/>
              </a:solidFill>
              <a:latin typeface="Arial Rounded MT Bold" pitchFamily="34" charset="0"/>
            </a:endParaRPr>
          </a:p>
          <a:p>
            <a:pPr marL="342900" indent="-342900" eaLnBrk="0" hangingPunct="0">
              <a:buFontTx/>
              <a:buAutoNum type="arabicPeriod"/>
              <a:defRPr/>
            </a:pPr>
            <a:r>
              <a:rPr lang="en-GB" sz="1800" dirty="0" smtClean="0">
                <a:solidFill>
                  <a:schemeClr val="accent3">
                    <a:lumMod val="95000"/>
                  </a:schemeClr>
                </a:solidFill>
                <a:latin typeface="Arial Rounded MT Bold" pitchFamily="34" charset="0"/>
              </a:rPr>
              <a:t>Managing this requires data, metrics and tools</a:t>
            </a:r>
            <a:endParaRPr lang="en-US" sz="1800" dirty="0">
              <a:solidFill>
                <a:schemeClr val="accent3">
                  <a:lumMod val="95000"/>
                </a:schemeClr>
              </a:solidFill>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4609" name="Picture 2"/>
          <p:cNvPicPr>
            <a:picLocks noChangeAspect="1" noChangeArrowheads="1"/>
          </p:cNvPicPr>
          <p:nvPr/>
        </p:nvPicPr>
        <p:blipFill>
          <a:blip r:embed="rId3" cstate="print"/>
          <a:srcRect/>
          <a:stretch>
            <a:fillRect/>
          </a:stretch>
        </p:blipFill>
        <p:spPr bwMode="auto">
          <a:xfrm>
            <a:off x="2916238" y="1196975"/>
            <a:ext cx="3640137" cy="40211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09409" name="Object 1" hidden="1"/>
          <p:cNvGraphicFramePr>
            <a:graphicFrameLocks noChangeAspect="1"/>
          </p:cNvGraphicFramePr>
          <p:nvPr/>
        </p:nvGraphicFramePr>
        <p:xfrm>
          <a:off x="0" y="0"/>
          <a:ext cx="158750" cy="158750"/>
        </p:xfrm>
        <a:graphic>
          <a:graphicData uri="http://schemas.openxmlformats.org/presentationml/2006/ole">
            <p:oleObj spid="_x0000_s1809409" name="think-cell Slide" r:id="rId10" imgW="360" imgH="360" progId="">
              <p:embed/>
            </p:oleObj>
          </a:graphicData>
        </a:graphic>
      </p:graphicFrame>
      <p:pic>
        <p:nvPicPr>
          <p:cNvPr id="1809410" name="Picture 4" descr="cape_town1"/>
          <p:cNvPicPr>
            <a:picLocks noChangeAspect="1" noChangeArrowheads="1"/>
          </p:cNvPicPr>
          <p:nvPr>
            <p:custDataLst>
              <p:tags r:id="rId2"/>
            </p:custDataLst>
          </p:nvPr>
        </p:nvPicPr>
        <p:blipFill>
          <a:blip r:embed="rId11" cstate="print"/>
          <a:srcRect/>
          <a:stretch>
            <a:fillRect/>
          </a:stretch>
        </p:blipFill>
        <p:spPr bwMode="auto">
          <a:xfrm>
            <a:off x="614363" y="1163638"/>
            <a:ext cx="8529637" cy="5372100"/>
          </a:xfrm>
          <a:prstGeom prst="rect">
            <a:avLst/>
          </a:prstGeom>
          <a:noFill/>
          <a:ln w="9525">
            <a:noFill/>
            <a:miter lim="800000"/>
            <a:headEnd/>
            <a:tailEnd/>
          </a:ln>
        </p:spPr>
      </p:pic>
      <p:sp>
        <p:nvSpPr>
          <p:cNvPr id="1809411" name="AutoShape 13"/>
          <p:cNvSpPr>
            <a:spLocks noChangeArrowheads="1"/>
          </p:cNvSpPr>
          <p:nvPr>
            <p:custDataLst>
              <p:tags r:id="rId3"/>
            </p:custDataLst>
          </p:nvPr>
        </p:nvSpPr>
        <p:spPr bwMode="auto">
          <a:xfrm rot="10800000">
            <a:off x="2928938" y="476250"/>
            <a:ext cx="1706562" cy="596900"/>
          </a:xfrm>
          <a:prstGeom prst="rtTriangle">
            <a:avLst/>
          </a:prstGeom>
          <a:solidFill>
            <a:schemeClr val="bg1"/>
          </a:solidFill>
          <a:ln w="9525">
            <a:noFill/>
            <a:miter lim="800000"/>
            <a:headEnd/>
            <a:tailEnd/>
          </a:ln>
        </p:spPr>
        <p:txBody>
          <a:bodyPr wrap="none" anchor="ctr"/>
          <a:lstStyle/>
          <a:p>
            <a:endParaRPr lang="en-US" sz="1600" b="0"/>
          </a:p>
        </p:txBody>
      </p:sp>
      <p:sp>
        <p:nvSpPr>
          <p:cNvPr id="1809412" name="Rectangle 2"/>
          <p:cNvSpPr>
            <a:spLocks noGrp="1" noChangeArrowheads="1"/>
          </p:cNvSpPr>
          <p:nvPr>
            <p:ph type="title"/>
            <p:custDataLst>
              <p:tags r:id="rId4"/>
            </p:custDataLst>
          </p:nvPr>
        </p:nvSpPr>
        <p:spPr>
          <a:solidFill>
            <a:schemeClr val="bg1"/>
          </a:solidFill>
        </p:spPr>
        <p:txBody>
          <a:bodyPr/>
          <a:lstStyle/>
          <a:p>
            <a:pPr eaLnBrk="1" hangingPunct="1"/>
            <a:r>
              <a:rPr lang="en-US" smtClean="0"/>
              <a:t>As a science information company, we have a unique vantage point on science</a:t>
            </a:r>
          </a:p>
        </p:txBody>
      </p:sp>
      <p:sp>
        <p:nvSpPr>
          <p:cNvPr id="1809413" name="Rectangle 5"/>
          <p:cNvSpPr>
            <a:spLocks noGrp="1" noChangeArrowheads="1"/>
          </p:cNvSpPr>
          <p:nvPr>
            <p:ph type="sldNum" sz="quarter" idx="10"/>
            <p:custDataLst>
              <p:tags r:id="rId5"/>
            </p:custDataLst>
          </p:nvPr>
        </p:nvSpPr>
        <p:spPr>
          <a:noFill/>
        </p:spPr>
        <p:txBody>
          <a:bodyPr/>
          <a:lstStyle/>
          <a:p>
            <a:fld id="{31E44EE7-8AEA-4BEC-8DDB-0FB83313972A}" type="slidenum">
              <a:rPr lang="en-US" sz="900" smtClean="0"/>
              <a:pPr/>
              <a:t>2</a:t>
            </a:fld>
            <a:endParaRPr lang="en-US" sz="900" smtClean="0"/>
          </a:p>
        </p:txBody>
      </p:sp>
      <p:sp>
        <p:nvSpPr>
          <p:cNvPr id="10" name="Rectangle 9"/>
          <p:cNvSpPr/>
          <p:nvPr>
            <p:custDataLst>
              <p:tags r:id="rId6"/>
            </p:custDataLst>
          </p:nvPr>
        </p:nvSpPr>
        <p:spPr bwMode="auto">
          <a:xfrm>
            <a:off x="614363" y="4460875"/>
            <a:ext cx="8529637" cy="2092325"/>
          </a:xfrm>
          <a:prstGeom prst="rect">
            <a:avLst/>
          </a:prstGeom>
          <a:solidFill>
            <a:schemeClr val="tx1">
              <a:lumMod val="85000"/>
              <a:lumOff val="15000"/>
              <a:alpha val="76000"/>
            </a:schemeClr>
          </a:solidFill>
          <a:ln w="9525" cap="flat" cmpd="sng" algn="ctr">
            <a:noFill/>
            <a:prstDash val="solid"/>
            <a:round/>
            <a:headEnd type="none" w="med" len="med"/>
            <a:tailEnd type="none" w="med" len="med"/>
          </a:ln>
          <a:effectLst/>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endParaRPr lang="en-US">
              <a:ea typeface="ＭＳ Ｐゴシック" pitchFamily="-64" charset="-128"/>
              <a:cs typeface="ＭＳ Ｐゴシック" charset="-128"/>
            </a:endParaRPr>
          </a:p>
        </p:txBody>
      </p:sp>
      <p:sp>
        <p:nvSpPr>
          <p:cNvPr id="11" name="Rectangle 10"/>
          <p:cNvSpPr>
            <a:spLocks noChangeArrowheads="1"/>
          </p:cNvSpPr>
          <p:nvPr>
            <p:custDataLst>
              <p:tags r:id="rId7"/>
            </p:custDataLst>
          </p:nvPr>
        </p:nvSpPr>
        <p:spPr bwMode="auto">
          <a:xfrm>
            <a:off x="703263" y="4518025"/>
            <a:ext cx="8262937" cy="2032000"/>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r>
              <a:rPr lang="en-US" sz="1800" dirty="0" smtClean="0">
                <a:solidFill>
                  <a:schemeClr val="accent3">
                    <a:lumMod val="95000"/>
                  </a:schemeClr>
                </a:solidFill>
                <a:latin typeface="Arial Rounded MT Bold" pitchFamily="34" charset="0"/>
              </a:rPr>
              <a:t>Each year we see (as an industry): 3 million articles submitted, 1.5 million articles published, 30 million readers, 2 billion article downloads, 30 million article citations</a:t>
            </a:r>
          </a:p>
          <a:p>
            <a:pPr eaLnBrk="0" hangingPunct="0">
              <a:defRPr/>
            </a:pPr>
            <a:endParaRPr lang="en-GB" sz="1800" dirty="0" smtClean="0">
              <a:solidFill>
                <a:schemeClr val="accent3">
                  <a:lumMod val="95000"/>
                </a:schemeClr>
              </a:solidFill>
              <a:latin typeface="Arial Rounded MT Bold" pitchFamily="34" charset="0"/>
            </a:endParaRPr>
          </a:p>
          <a:p>
            <a:pPr eaLnBrk="0" hangingPunct="0">
              <a:defRPr/>
            </a:pPr>
            <a:r>
              <a:rPr lang="en-GB" sz="1800" dirty="0" smtClean="0">
                <a:solidFill>
                  <a:schemeClr val="accent3">
                    <a:lumMod val="95000"/>
                  </a:schemeClr>
                </a:solidFill>
                <a:latin typeface="Arial Rounded MT Bold" pitchFamily="34" charset="0"/>
              </a:rPr>
              <a:t>As Elsevier, we speak to every research university in the world – to their librarians, faculty, students and increasingly their management (we have spoken to &gt;500 university research executives in the past 12 months)</a:t>
            </a:r>
            <a:endParaRPr lang="en-US" sz="1800" dirty="0">
              <a:solidFill>
                <a:schemeClr val="accent3">
                  <a:lumMod val="95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21698" name="Rectangle 2" hidden="1"/>
          <p:cNvGraphicFramePr>
            <a:graphicFrameLocks/>
          </p:cNvGraphicFramePr>
          <p:nvPr/>
        </p:nvGraphicFramePr>
        <p:xfrm>
          <a:off x="0" y="0"/>
          <a:ext cx="158750" cy="158750"/>
        </p:xfrm>
        <a:graphic>
          <a:graphicData uri="http://schemas.openxmlformats.org/presentationml/2006/ole">
            <p:oleObj spid="_x0000_s1821698" name="think-cell Slide" r:id="rId39" imgW="0" imgH="0" progId="">
              <p:embed/>
            </p:oleObj>
          </a:graphicData>
        </a:graphic>
      </p:graphicFrame>
      <p:sp>
        <p:nvSpPr>
          <p:cNvPr id="1821699" name="Rectangle 2"/>
          <p:cNvSpPr>
            <a:spLocks noGrp="1" noChangeArrowheads="1"/>
          </p:cNvSpPr>
          <p:nvPr>
            <p:ph type="title" idx="4294967295"/>
            <p:custDataLst>
              <p:tags r:id="rId2"/>
            </p:custDataLst>
          </p:nvPr>
        </p:nvSpPr>
        <p:spPr/>
        <p:txBody>
          <a:bodyPr/>
          <a:lstStyle/>
          <a:p>
            <a:r>
              <a:rPr lang="de-DE" smtClean="0"/>
              <a:t>What do we hear?</a:t>
            </a:r>
          </a:p>
        </p:txBody>
      </p:sp>
      <p:sp>
        <p:nvSpPr>
          <p:cNvPr id="1808386" name="Rectangle 3"/>
          <p:cNvSpPr>
            <a:spLocks noChangeArrowheads="1"/>
          </p:cNvSpPr>
          <p:nvPr>
            <p:custDataLst>
              <p:tags r:id="rId3"/>
            </p:custDataLst>
          </p:nvPr>
        </p:nvSpPr>
        <p:spPr bwMode="auto">
          <a:xfrm>
            <a:off x="749300" y="2900363"/>
            <a:ext cx="4437063" cy="112712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8700" b="0">
                <a:solidFill>
                  <a:srgbClr val="783F2E"/>
                </a:solidFill>
                <a:latin typeface="Haettenschweiler" pitchFamily="34" charset="0"/>
                <a:ea typeface="Arial Unicode MS" pitchFamily="34" charset="-128"/>
                <a:cs typeface="Arial Unicode MS" pitchFamily="34" charset="-128"/>
              </a:rPr>
              <a:t>collaboration</a:t>
            </a:r>
          </a:p>
        </p:txBody>
      </p:sp>
      <p:sp>
        <p:nvSpPr>
          <p:cNvPr id="1808387" name="Rectangle 3"/>
          <p:cNvSpPr>
            <a:spLocks noChangeArrowheads="1"/>
          </p:cNvSpPr>
          <p:nvPr>
            <p:custDataLst>
              <p:tags r:id="rId4"/>
            </p:custDataLst>
          </p:nvPr>
        </p:nvSpPr>
        <p:spPr bwMode="auto">
          <a:xfrm>
            <a:off x="1560513" y="2033752"/>
            <a:ext cx="1378583" cy="261610"/>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000" b="0" dirty="0" smtClean="0">
                <a:solidFill>
                  <a:srgbClr val="586A27"/>
                </a:solidFill>
                <a:latin typeface="Haettenschweiler" pitchFamily="34" charset="0"/>
                <a:ea typeface="Arial Unicode MS" pitchFamily="34" charset="-128"/>
                <a:cs typeface="Arial Unicode MS" pitchFamily="34" charset="-128"/>
              </a:rPr>
              <a:t>publishing format</a:t>
            </a:r>
            <a:endParaRPr lang="en-GB" sz="2000" b="0" dirty="0">
              <a:solidFill>
                <a:srgbClr val="586A27"/>
              </a:solidFill>
              <a:latin typeface="Haettenschweiler" pitchFamily="34" charset="0"/>
              <a:ea typeface="Arial Unicode MS" pitchFamily="34" charset="-128"/>
              <a:cs typeface="Arial Unicode MS" pitchFamily="34" charset="-128"/>
            </a:endParaRPr>
          </a:p>
        </p:txBody>
      </p:sp>
      <p:sp>
        <p:nvSpPr>
          <p:cNvPr id="1808388" name="Rectangle 3"/>
          <p:cNvSpPr>
            <a:spLocks noChangeArrowheads="1"/>
          </p:cNvSpPr>
          <p:nvPr>
            <p:custDataLst>
              <p:tags r:id="rId5"/>
            </p:custDataLst>
          </p:nvPr>
        </p:nvSpPr>
        <p:spPr bwMode="auto">
          <a:xfrm>
            <a:off x="1319213" y="2326776"/>
            <a:ext cx="1453924" cy="47089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600" b="0" dirty="0" smtClean="0">
                <a:solidFill>
                  <a:srgbClr val="B5874B"/>
                </a:solidFill>
                <a:latin typeface="Haettenschweiler" pitchFamily="34" charset="0"/>
                <a:ea typeface="Arial Unicode MS" pitchFamily="34" charset="-128"/>
                <a:cs typeface="Arial Unicode MS" pitchFamily="34" charset="-128"/>
              </a:rPr>
              <a:t>innovation</a:t>
            </a:r>
            <a:endParaRPr lang="en-GB" sz="3600" b="0" dirty="0">
              <a:solidFill>
                <a:srgbClr val="B5874B"/>
              </a:solidFill>
              <a:latin typeface="Haettenschweiler" pitchFamily="34" charset="0"/>
              <a:ea typeface="Arial Unicode MS" pitchFamily="34" charset="-128"/>
              <a:cs typeface="Arial Unicode MS" pitchFamily="34" charset="-128"/>
            </a:endParaRPr>
          </a:p>
        </p:txBody>
      </p:sp>
      <p:sp>
        <p:nvSpPr>
          <p:cNvPr id="1808389" name="Rectangle 3"/>
          <p:cNvSpPr>
            <a:spLocks noChangeArrowheads="1"/>
          </p:cNvSpPr>
          <p:nvPr>
            <p:custDataLst>
              <p:tags r:id="rId6"/>
            </p:custDataLst>
          </p:nvPr>
        </p:nvSpPr>
        <p:spPr bwMode="auto">
          <a:xfrm>
            <a:off x="1970088" y="2768600"/>
            <a:ext cx="1600200" cy="31432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400" b="0">
                <a:solidFill>
                  <a:srgbClr val="783C2E"/>
                </a:solidFill>
                <a:latin typeface="Haettenschweiler" pitchFamily="34" charset="0"/>
                <a:ea typeface="Arial Unicode MS" pitchFamily="34" charset="-128"/>
                <a:cs typeface="Arial Unicode MS" pitchFamily="34" charset="-128"/>
              </a:rPr>
              <a:t>getting published</a:t>
            </a:r>
          </a:p>
        </p:txBody>
      </p:sp>
      <p:sp>
        <p:nvSpPr>
          <p:cNvPr id="1808390" name="Rectangle 3"/>
          <p:cNvSpPr>
            <a:spLocks noChangeArrowheads="1"/>
          </p:cNvSpPr>
          <p:nvPr>
            <p:custDataLst>
              <p:tags r:id="rId7"/>
            </p:custDataLst>
          </p:nvPr>
        </p:nvSpPr>
        <p:spPr bwMode="auto">
          <a:xfrm>
            <a:off x="3760788" y="2422525"/>
            <a:ext cx="1147762" cy="47942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700" b="0">
                <a:solidFill>
                  <a:srgbClr val="687537"/>
                </a:solidFill>
                <a:latin typeface="Haettenschweiler" pitchFamily="34" charset="0"/>
                <a:ea typeface="Arial Unicode MS" pitchFamily="34" charset="-128"/>
                <a:cs typeface="Arial Unicode MS" pitchFamily="34" charset="-128"/>
              </a:rPr>
              <a:t>mobility</a:t>
            </a:r>
          </a:p>
        </p:txBody>
      </p:sp>
      <p:sp>
        <p:nvSpPr>
          <p:cNvPr id="1808391" name="Rectangle 3"/>
          <p:cNvSpPr>
            <a:spLocks noChangeArrowheads="1"/>
          </p:cNvSpPr>
          <p:nvPr>
            <p:custDataLst>
              <p:tags r:id="rId8"/>
            </p:custDataLst>
          </p:nvPr>
        </p:nvSpPr>
        <p:spPr bwMode="auto">
          <a:xfrm rot="-5400000">
            <a:off x="2853532" y="2031206"/>
            <a:ext cx="774700" cy="414337"/>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200" b="0">
                <a:solidFill>
                  <a:srgbClr val="637435"/>
                </a:solidFill>
                <a:latin typeface="Haettenschweiler" pitchFamily="34" charset="0"/>
                <a:ea typeface="Arial Unicode MS" pitchFamily="34" charset="-128"/>
                <a:cs typeface="Arial Unicode MS" pitchFamily="34" charset="-128"/>
              </a:rPr>
              <a:t>health</a:t>
            </a:r>
          </a:p>
        </p:txBody>
      </p:sp>
      <p:sp>
        <p:nvSpPr>
          <p:cNvPr id="1808392" name="Rectangle 3"/>
          <p:cNvSpPr>
            <a:spLocks noChangeArrowheads="1"/>
          </p:cNvSpPr>
          <p:nvPr>
            <p:custDataLst>
              <p:tags r:id="rId9"/>
            </p:custDataLst>
          </p:nvPr>
        </p:nvSpPr>
        <p:spPr bwMode="auto">
          <a:xfrm>
            <a:off x="1663700" y="3949700"/>
            <a:ext cx="3694113" cy="101123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7800" b="0">
                <a:solidFill>
                  <a:srgbClr val="78462E"/>
                </a:solidFill>
                <a:latin typeface="Haettenschweiler" pitchFamily="34" charset="0"/>
                <a:ea typeface="Arial Unicode MS" pitchFamily="34" charset="-128"/>
                <a:cs typeface="Arial Unicode MS" pitchFamily="34" charset="-128"/>
              </a:rPr>
              <a:t>co-authored</a:t>
            </a:r>
          </a:p>
        </p:txBody>
      </p:sp>
      <p:sp>
        <p:nvSpPr>
          <p:cNvPr id="1808393" name="Rectangle 3"/>
          <p:cNvSpPr>
            <a:spLocks noChangeArrowheads="1"/>
          </p:cNvSpPr>
          <p:nvPr>
            <p:custDataLst>
              <p:tags r:id="rId10"/>
            </p:custDataLst>
          </p:nvPr>
        </p:nvSpPr>
        <p:spPr bwMode="auto">
          <a:xfrm rot="-5400000">
            <a:off x="5095081" y="3526632"/>
            <a:ext cx="365125" cy="207962"/>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600" b="0">
                <a:solidFill>
                  <a:srgbClr val="B28A43"/>
                </a:solidFill>
                <a:latin typeface="Haettenschweiler" pitchFamily="34" charset="0"/>
                <a:ea typeface="Arial Unicode MS" pitchFamily="34" charset="-128"/>
                <a:cs typeface="Arial Unicode MS" pitchFamily="34" charset="-128"/>
              </a:rPr>
              <a:t>Brazil</a:t>
            </a:r>
          </a:p>
        </p:txBody>
      </p:sp>
      <p:sp>
        <p:nvSpPr>
          <p:cNvPr id="1808394" name="Rectangle 3"/>
          <p:cNvSpPr>
            <a:spLocks noChangeArrowheads="1"/>
          </p:cNvSpPr>
          <p:nvPr>
            <p:custDataLst>
              <p:tags r:id="rId11"/>
            </p:custDataLst>
          </p:nvPr>
        </p:nvSpPr>
        <p:spPr bwMode="auto">
          <a:xfrm rot="10800000" flipV="1">
            <a:off x="2193925" y="3871913"/>
            <a:ext cx="577850" cy="260350"/>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000" b="0">
                <a:solidFill>
                  <a:srgbClr val="795A30"/>
                </a:solidFill>
                <a:latin typeface="Haettenschweiler" pitchFamily="34" charset="0"/>
                <a:ea typeface="Arial Unicode MS" pitchFamily="34" charset="-128"/>
                <a:cs typeface="Arial Unicode MS" pitchFamily="34" charset="-128"/>
              </a:rPr>
              <a:t>nations</a:t>
            </a:r>
          </a:p>
        </p:txBody>
      </p:sp>
      <p:sp>
        <p:nvSpPr>
          <p:cNvPr id="1808396" name="Rectangle 3"/>
          <p:cNvSpPr>
            <a:spLocks noChangeArrowheads="1"/>
          </p:cNvSpPr>
          <p:nvPr>
            <p:custDataLst>
              <p:tags r:id="rId12"/>
            </p:custDataLst>
          </p:nvPr>
        </p:nvSpPr>
        <p:spPr bwMode="auto">
          <a:xfrm rot="-5400000">
            <a:off x="1023967" y="4300274"/>
            <a:ext cx="627992" cy="104644"/>
          </a:xfrm>
          <a:prstGeom prst="rect">
            <a:avLst/>
          </a:prstGeom>
          <a:noFill/>
          <a:ln w="9525">
            <a:noFill/>
            <a:miter lim="800000"/>
            <a:headEnd/>
            <a:tailEnd/>
          </a:ln>
        </p:spPr>
        <p:txBody>
          <a:bodyPr wrap="squar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800" dirty="0">
                <a:solidFill>
                  <a:srgbClr val="97A881"/>
                </a:solidFill>
                <a:latin typeface="Haettenschweiler" pitchFamily="34" charset="0"/>
                <a:ea typeface="Arial Unicode MS" pitchFamily="34" charset="-128"/>
                <a:cs typeface="Arial Unicode MS" pitchFamily="34" charset="-128"/>
              </a:rPr>
              <a:t>research maps</a:t>
            </a:r>
          </a:p>
        </p:txBody>
      </p:sp>
      <p:sp>
        <p:nvSpPr>
          <p:cNvPr id="1808398" name="Rectangle 3"/>
          <p:cNvSpPr>
            <a:spLocks noChangeArrowheads="1"/>
          </p:cNvSpPr>
          <p:nvPr>
            <p:custDataLst>
              <p:tags r:id="rId13"/>
            </p:custDataLst>
          </p:nvPr>
        </p:nvSpPr>
        <p:spPr bwMode="auto">
          <a:xfrm>
            <a:off x="1408113" y="4821238"/>
            <a:ext cx="2965450" cy="77787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6000" b="0">
                <a:solidFill>
                  <a:srgbClr val="30544A"/>
                </a:solidFill>
                <a:latin typeface="Haettenschweiler" pitchFamily="34" charset="0"/>
                <a:ea typeface="Arial Unicode MS" pitchFamily="34" charset="-128"/>
                <a:cs typeface="Arial Unicode MS" pitchFamily="34" charset="-128"/>
              </a:rPr>
              <a:t>global issues</a:t>
            </a:r>
          </a:p>
        </p:txBody>
      </p:sp>
      <p:sp>
        <p:nvSpPr>
          <p:cNvPr id="1808399" name="Rectangle 3"/>
          <p:cNvSpPr>
            <a:spLocks noChangeArrowheads="1"/>
          </p:cNvSpPr>
          <p:nvPr>
            <p:custDataLst>
              <p:tags r:id="rId14"/>
            </p:custDataLst>
          </p:nvPr>
        </p:nvSpPr>
        <p:spPr bwMode="auto">
          <a:xfrm>
            <a:off x="3371850" y="5419725"/>
            <a:ext cx="1014413" cy="48418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700" b="0" dirty="0">
                <a:solidFill>
                  <a:srgbClr val="687537"/>
                </a:solidFill>
                <a:latin typeface="Haettenschweiler" pitchFamily="34" charset="0"/>
                <a:ea typeface="Arial Unicode MS" pitchFamily="34" charset="-128"/>
                <a:cs typeface="Arial Unicode MS" pitchFamily="34" charset="-128"/>
              </a:rPr>
              <a:t>access</a:t>
            </a:r>
          </a:p>
        </p:txBody>
      </p:sp>
      <p:sp>
        <p:nvSpPr>
          <p:cNvPr id="1808400" name="Rectangle 3"/>
          <p:cNvSpPr>
            <a:spLocks noChangeArrowheads="1"/>
          </p:cNvSpPr>
          <p:nvPr>
            <p:custDataLst>
              <p:tags r:id="rId15"/>
            </p:custDataLst>
          </p:nvPr>
        </p:nvSpPr>
        <p:spPr bwMode="auto">
          <a:xfrm>
            <a:off x="4539426" y="5294313"/>
            <a:ext cx="1285875" cy="363537"/>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800" b="0" dirty="0">
                <a:solidFill>
                  <a:srgbClr val="B2AC43"/>
                </a:solidFill>
                <a:latin typeface="Haettenschweiler" pitchFamily="34" charset="0"/>
                <a:ea typeface="Arial Unicode MS" pitchFamily="34" charset="-128"/>
                <a:cs typeface="Arial Unicode MS" pitchFamily="34" charset="-128"/>
              </a:rPr>
              <a:t>competition</a:t>
            </a:r>
          </a:p>
        </p:txBody>
      </p:sp>
      <p:sp>
        <p:nvSpPr>
          <p:cNvPr id="1808401" name="Rectangle 3"/>
          <p:cNvSpPr>
            <a:spLocks noChangeArrowheads="1"/>
          </p:cNvSpPr>
          <p:nvPr>
            <p:custDataLst>
              <p:tags r:id="rId16"/>
            </p:custDataLst>
          </p:nvPr>
        </p:nvSpPr>
        <p:spPr bwMode="auto">
          <a:xfrm>
            <a:off x="4940300" y="4821238"/>
            <a:ext cx="393700" cy="414337"/>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200" b="0">
                <a:solidFill>
                  <a:srgbClr val="632925"/>
                </a:solidFill>
                <a:latin typeface="Haettenschweiler" pitchFamily="34" charset="0"/>
                <a:ea typeface="Arial Unicode MS" pitchFamily="34" charset="-128"/>
                <a:cs typeface="Arial Unicode MS" pitchFamily="34" charset="-128"/>
              </a:rPr>
              <a:t>ROI</a:t>
            </a:r>
          </a:p>
        </p:txBody>
      </p:sp>
      <p:sp>
        <p:nvSpPr>
          <p:cNvPr id="1774610" name="Rectangle 3"/>
          <p:cNvSpPr>
            <a:spLocks noChangeArrowheads="1"/>
          </p:cNvSpPr>
          <p:nvPr>
            <p:custDataLst>
              <p:tags r:id="rId17"/>
            </p:custDataLst>
          </p:nvPr>
        </p:nvSpPr>
        <p:spPr bwMode="auto">
          <a:xfrm rot="-5400000">
            <a:off x="4831557" y="3902869"/>
            <a:ext cx="122237" cy="15557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b="0">
                <a:solidFill>
                  <a:srgbClr val="3F5E61"/>
                </a:solidFill>
                <a:latin typeface="Haettenschweiler" pitchFamily="34" charset="0"/>
                <a:ea typeface="Arial Unicode MS" pitchFamily="34" charset="-128"/>
                <a:cs typeface="Arial Unicode MS" pitchFamily="34" charset="-128"/>
              </a:rPr>
              <a:t>UK</a:t>
            </a:r>
          </a:p>
        </p:txBody>
      </p:sp>
      <p:sp>
        <p:nvSpPr>
          <p:cNvPr id="1808403" name="Rectangle 3"/>
          <p:cNvSpPr>
            <a:spLocks noChangeArrowheads="1"/>
          </p:cNvSpPr>
          <p:nvPr>
            <p:custDataLst>
              <p:tags r:id="rId18"/>
            </p:custDataLst>
          </p:nvPr>
        </p:nvSpPr>
        <p:spPr bwMode="auto">
          <a:xfrm>
            <a:off x="5797550" y="4251325"/>
            <a:ext cx="271463" cy="7778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600" b="0">
                <a:solidFill>
                  <a:srgbClr val="8E754F"/>
                </a:solidFill>
                <a:latin typeface="Haettenschweiler" pitchFamily="34" charset="0"/>
                <a:ea typeface="Arial Unicode MS" pitchFamily="34" charset="-128"/>
                <a:cs typeface="Arial Unicode MS" pitchFamily="34" charset="-128"/>
              </a:rPr>
              <a:t>information</a:t>
            </a:r>
          </a:p>
        </p:txBody>
      </p:sp>
      <p:sp>
        <p:nvSpPr>
          <p:cNvPr id="1808405" name="Rectangle 3"/>
          <p:cNvSpPr>
            <a:spLocks noChangeArrowheads="1"/>
          </p:cNvSpPr>
          <p:nvPr>
            <p:custDataLst>
              <p:tags r:id="rId19"/>
            </p:custDataLst>
          </p:nvPr>
        </p:nvSpPr>
        <p:spPr bwMode="auto">
          <a:xfrm>
            <a:off x="6550025" y="4032250"/>
            <a:ext cx="252413" cy="18097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400" b="0">
                <a:solidFill>
                  <a:srgbClr val="385B54"/>
                </a:solidFill>
                <a:latin typeface="Haettenschweiler" pitchFamily="34" charset="0"/>
                <a:ea typeface="Arial Unicode MS" pitchFamily="34" charset="-128"/>
                <a:cs typeface="Arial Unicode MS" pitchFamily="34" charset="-128"/>
              </a:rPr>
              <a:t>India</a:t>
            </a:r>
          </a:p>
        </p:txBody>
      </p:sp>
      <p:sp>
        <p:nvSpPr>
          <p:cNvPr id="1808406" name="Rectangle 3"/>
          <p:cNvSpPr>
            <a:spLocks noChangeArrowheads="1"/>
          </p:cNvSpPr>
          <p:nvPr>
            <p:custDataLst>
              <p:tags r:id="rId20"/>
            </p:custDataLst>
          </p:nvPr>
        </p:nvSpPr>
        <p:spPr bwMode="auto">
          <a:xfrm rot="-5400000">
            <a:off x="6497638" y="3851275"/>
            <a:ext cx="153987" cy="131763"/>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000" b="0">
                <a:solidFill>
                  <a:srgbClr val="856C42"/>
                </a:solidFill>
                <a:latin typeface="Haettenschweiler" pitchFamily="34" charset="0"/>
                <a:ea typeface="Arial Unicode MS" pitchFamily="34" charset="-128"/>
                <a:cs typeface="Arial Unicode MS" pitchFamily="34" charset="-128"/>
              </a:rPr>
              <a:t>USA</a:t>
            </a:r>
          </a:p>
        </p:txBody>
      </p:sp>
      <p:sp>
        <p:nvSpPr>
          <p:cNvPr id="1808407" name="Rectangle 3"/>
          <p:cNvSpPr>
            <a:spLocks noChangeArrowheads="1"/>
          </p:cNvSpPr>
          <p:nvPr>
            <p:custDataLst>
              <p:tags r:id="rId21"/>
            </p:custDataLst>
          </p:nvPr>
        </p:nvSpPr>
        <p:spPr bwMode="auto">
          <a:xfrm>
            <a:off x="6515100" y="3158463"/>
            <a:ext cx="1175002" cy="20928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600" b="0" dirty="0" smtClean="0">
                <a:solidFill>
                  <a:srgbClr val="6E511E"/>
                </a:solidFill>
                <a:latin typeface="Haettenschweiler" pitchFamily="34" charset="0"/>
                <a:ea typeface="Arial Unicode MS" pitchFamily="34" charset="-128"/>
                <a:cs typeface="Arial Unicode MS" pitchFamily="34" charset="-128"/>
              </a:rPr>
              <a:t>authors &amp; journals</a:t>
            </a:r>
            <a:endParaRPr lang="en-GB" sz="1600" b="0" dirty="0">
              <a:solidFill>
                <a:srgbClr val="6E511E"/>
              </a:solidFill>
              <a:latin typeface="Haettenschweiler" pitchFamily="34" charset="0"/>
              <a:ea typeface="Arial Unicode MS" pitchFamily="34" charset="-128"/>
              <a:cs typeface="Arial Unicode MS" pitchFamily="34" charset="-128"/>
            </a:endParaRPr>
          </a:p>
        </p:txBody>
      </p:sp>
      <p:sp>
        <p:nvSpPr>
          <p:cNvPr id="1808408" name="Rectangle 3"/>
          <p:cNvSpPr>
            <a:spLocks noChangeArrowheads="1"/>
          </p:cNvSpPr>
          <p:nvPr>
            <p:custDataLst>
              <p:tags r:id="rId22"/>
            </p:custDataLst>
          </p:nvPr>
        </p:nvSpPr>
        <p:spPr bwMode="auto">
          <a:xfrm>
            <a:off x="6680200" y="2927350"/>
            <a:ext cx="652463" cy="207963"/>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600" b="0">
                <a:solidFill>
                  <a:srgbClr val="5C1D1D"/>
                </a:solidFill>
                <a:latin typeface="Haettenschweiler" pitchFamily="34" charset="0"/>
                <a:ea typeface="Arial Unicode MS" pitchFamily="34" charset="-128"/>
                <a:cs typeface="Arial Unicode MS" pitchFamily="34" charset="-128"/>
              </a:rPr>
              <a:t>challenges</a:t>
            </a:r>
          </a:p>
        </p:txBody>
      </p:sp>
      <p:sp>
        <p:nvSpPr>
          <p:cNvPr id="1808409" name="Rectangle 3"/>
          <p:cNvSpPr>
            <a:spLocks noChangeArrowheads="1"/>
          </p:cNvSpPr>
          <p:nvPr>
            <p:custDataLst>
              <p:tags r:id="rId23"/>
            </p:custDataLst>
          </p:nvPr>
        </p:nvSpPr>
        <p:spPr bwMode="auto">
          <a:xfrm>
            <a:off x="7556500" y="3024188"/>
            <a:ext cx="641350" cy="14287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100" b="0">
                <a:solidFill>
                  <a:srgbClr val="714739"/>
                </a:solidFill>
                <a:latin typeface="Haettenschweiler" pitchFamily="34" charset="0"/>
                <a:ea typeface="Arial Unicode MS" pitchFamily="34" charset="-128"/>
                <a:cs typeface="Arial Unicode MS" pitchFamily="34" charset="-128"/>
              </a:rPr>
              <a:t>infrastructure</a:t>
            </a:r>
          </a:p>
        </p:txBody>
      </p:sp>
      <p:sp>
        <p:nvSpPr>
          <p:cNvPr id="1808410" name="Rectangle 3"/>
          <p:cNvSpPr>
            <a:spLocks noChangeArrowheads="1"/>
          </p:cNvSpPr>
          <p:nvPr>
            <p:custDataLst>
              <p:tags r:id="rId24"/>
            </p:custDataLst>
          </p:nvPr>
        </p:nvSpPr>
        <p:spPr bwMode="auto">
          <a:xfrm>
            <a:off x="7724775" y="3470275"/>
            <a:ext cx="406400" cy="13017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000" b="0">
                <a:solidFill>
                  <a:srgbClr val="75844D"/>
                </a:solidFill>
                <a:latin typeface="Haettenschweiler" pitchFamily="34" charset="0"/>
                <a:ea typeface="Arial Unicode MS" pitchFamily="34" charset="-128"/>
                <a:cs typeface="Arial Unicode MS" pitchFamily="34" charset="-128"/>
              </a:rPr>
              <a:t>challenges</a:t>
            </a:r>
          </a:p>
        </p:txBody>
      </p:sp>
      <p:sp>
        <p:nvSpPr>
          <p:cNvPr id="1808411" name="Rectangle 3"/>
          <p:cNvSpPr>
            <a:spLocks noChangeArrowheads="1"/>
          </p:cNvSpPr>
          <p:nvPr>
            <p:custDataLst>
              <p:tags r:id="rId25"/>
            </p:custDataLst>
          </p:nvPr>
        </p:nvSpPr>
        <p:spPr bwMode="auto">
          <a:xfrm>
            <a:off x="7766050" y="3664147"/>
            <a:ext cx="750205" cy="313932"/>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400" b="0" dirty="0" smtClean="0">
                <a:solidFill>
                  <a:srgbClr val="6F4220"/>
                </a:solidFill>
                <a:latin typeface="Haettenschweiler" pitchFamily="34" charset="0"/>
                <a:ea typeface="Arial Unicode MS" pitchFamily="34" charset="-128"/>
                <a:cs typeface="Arial Unicode MS" pitchFamily="34" charset="-128"/>
              </a:rPr>
              <a:t>authors</a:t>
            </a:r>
            <a:endParaRPr lang="en-GB" sz="2400" b="0" dirty="0">
              <a:solidFill>
                <a:srgbClr val="6F4220"/>
              </a:solidFill>
              <a:latin typeface="Haettenschweiler" pitchFamily="34" charset="0"/>
              <a:ea typeface="Arial Unicode MS" pitchFamily="34" charset="-128"/>
              <a:cs typeface="Arial Unicode MS" pitchFamily="34" charset="-128"/>
            </a:endParaRPr>
          </a:p>
        </p:txBody>
      </p:sp>
      <p:sp>
        <p:nvSpPr>
          <p:cNvPr id="1808412" name="Rectangle 3"/>
          <p:cNvSpPr>
            <a:spLocks noChangeArrowheads="1"/>
          </p:cNvSpPr>
          <p:nvPr>
            <p:custDataLst>
              <p:tags r:id="rId26"/>
            </p:custDataLst>
          </p:nvPr>
        </p:nvSpPr>
        <p:spPr bwMode="auto">
          <a:xfrm>
            <a:off x="7753350" y="3948113"/>
            <a:ext cx="738188" cy="466725"/>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600" b="0">
                <a:solidFill>
                  <a:srgbClr val="30544C"/>
                </a:solidFill>
                <a:latin typeface="Haettenschweiler" pitchFamily="34" charset="0"/>
                <a:ea typeface="Arial Unicode MS" pitchFamily="34" charset="-128"/>
                <a:cs typeface="Arial Unicode MS" pitchFamily="34" charset="-128"/>
              </a:rPr>
              <a:t>China</a:t>
            </a:r>
          </a:p>
        </p:txBody>
      </p:sp>
      <p:sp>
        <p:nvSpPr>
          <p:cNvPr id="1808414" name="Rectangle 3"/>
          <p:cNvSpPr>
            <a:spLocks noChangeArrowheads="1"/>
          </p:cNvSpPr>
          <p:nvPr>
            <p:custDataLst>
              <p:tags r:id="rId27"/>
            </p:custDataLst>
          </p:nvPr>
        </p:nvSpPr>
        <p:spPr bwMode="auto">
          <a:xfrm>
            <a:off x="7667625" y="4642014"/>
            <a:ext cx="867225" cy="261610"/>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000" b="0" dirty="0" smtClean="0">
                <a:solidFill>
                  <a:srgbClr val="78592E"/>
                </a:solidFill>
                <a:latin typeface="Haettenschweiler" pitchFamily="34" charset="0"/>
                <a:ea typeface="Arial Unicode MS" pitchFamily="34" charset="-128"/>
                <a:cs typeface="Arial Unicode MS" pitchFamily="34" charset="-128"/>
              </a:rPr>
              <a:t>brain drain</a:t>
            </a:r>
            <a:endParaRPr lang="en-GB" sz="2000" b="0" dirty="0">
              <a:solidFill>
                <a:srgbClr val="78592E"/>
              </a:solidFill>
              <a:latin typeface="Haettenschweiler" pitchFamily="34" charset="0"/>
              <a:ea typeface="Arial Unicode MS" pitchFamily="34" charset="-128"/>
              <a:cs typeface="Arial Unicode MS" pitchFamily="34" charset="-128"/>
            </a:endParaRPr>
          </a:p>
        </p:txBody>
      </p:sp>
      <p:sp>
        <p:nvSpPr>
          <p:cNvPr id="1808415" name="Rectangle 3"/>
          <p:cNvSpPr>
            <a:spLocks noChangeArrowheads="1"/>
          </p:cNvSpPr>
          <p:nvPr>
            <p:custDataLst>
              <p:tags r:id="rId28"/>
            </p:custDataLst>
          </p:nvPr>
        </p:nvSpPr>
        <p:spPr bwMode="auto">
          <a:xfrm>
            <a:off x="6286500" y="4894263"/>
            <a:ext cx="534988" cy="258762"/>
          </a:xfrm>
          <a:prstGeom prst="rect">
            <a:avLst/>
          </a:prstGeom>
          <a:noFill/>
          <a:ln w="9525" algn="ctr">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2000" b="0">
                <a:solidFill>
                  <a:srgbClr val="B0893E"/>
                </a:solidFill>
                <a:latin typeface="Haettenschweiler" pitchFamily="34" charset="0"/>
                <a:ea typeface="Arial Unicode MS" pitchFamily="34" charset="-128"/>
                <a:cs typeface="Arial Unicode MS" pitchFamily="34" charset="-128"/>
              </a:rPr>
              <a:t>quality</a:t>
            </a:r>
          </a:p>
        </p:txBody>
      </p:sp>
      <p:sp>
        <p:nvSpPr>
          <p:cNvPr id="1808416" name="Rectangle 3"/>
          <p:cNvSpPr>
            <a:spLocks noChangeArrowheads="1"/>
          </p:cNvSpPr>
          <p:nvPr>
            <p:custDataLst>
              <p:tags r:id="rId29"/>
            </p:custDataLst>
          </p:nvPr>
        </p:nvSpPr>
        <p:spPr bwMode="auto">
          <a:xfrm>
            <a:off x="5946775" y="5349875"/>
            <a:ext cx="1719263" cy="622300"/>
          </a:xfrm>
          <a:prstGeom prst="rect">
            <a:avLst/>
          </a:prstGeom>
          <a:noFill/>
          <a:ln w="9525" algn="ctr">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4800" b="0">
                <a:solidFill>
                  <a:srgbClr val="757237"/>
                </a:solidFill>
                <a:latin typeface="Haettenschweiler" pitchFamily="34" charset="0"/>
                <a:ea typeface="Arial Unicode MS" pitchFamily="34" charset="-128"/>
                <a:cs typeface="Arial Unicode MS" pitchFamily="34" charset="-128"/>
              </a:rPr>
              <a:t>decisions</a:t>
            </a:r>
          </a:p>
        </p:txBody>
      </p:sp>
      <p:sp>
        <p:nvSpPr>
          <p:cNvPr id="1808417" name="Rectangle 3"/>
          <p:cNvSpPr>
            <a:spLocks noChangeArrowheads="1"/>
          </p:cNvSpPr>
          <p:nvPr>
            <p:custDataLst>
              <p:tags r:id="rId30"/>
            </p:custDataLst>
          </p:nvPr>
        </p:nvSpPr>
        <p:spPr bwMode="auto">
          <a:xfrm rot="-5400000">
            <a:off x="5382419" y="3706019"/>
            <a:ext cx="1914525" cy="401637"/>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3100" b="0">
                <a:solidFill>
                  <a:srgbClr val="B48148"/>
                </a:solidFill>
                <a:latin typeface="Haettenschweiler" pitchFamily="34" charset="0"/>
                <a:ea typeface="Arial Unicode MS" pitchFamily="34" charset="-128"/>
                <a:cs typeface="Arial Unicode MS" pitchFamily="34" charset="-128"/>
              </a:rPr>
              <a:t>role of libraries</a:t>
            </a:r>
          </a:p>
        </p:txBody>
      </p:sp>
      <p:sp>
        <p:nvSpPr>
          <p:cNvPr id="1808418" name="Rectangle 3"/>
          <p:cNvSpPr>
            <a:spLocks noChangeArrowheads="1"/>
          </p:cNvSpPr>
          <p:nvPr>
            <p:custDataLst>
              <p:tags r:id="rId31"/>
            </p:custDataLst>
          </p:nvPr>
        </p:nvSpPr>
        <p:spPr bwMode="auto">
          <a:xfrm rot="-5400000">
            <a:off x="7065963" y="3889375"/>
            <a:ext cx="1106487" cy="207963"/>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1600" b="0">
                <a:solidFill>
                  <a:srgbClr val="355856"/>
                </a:solidFill>
                <a:latin typeface="Haettenschweiler" pitchFamily="34" charset="0"/>
                <a:ea typeface="Arial Unicode MS" pitchFamily="34" charset="-128"/>
                <a:cs typeface="Arial Unicode MS" pitchFamily="34" charset="-128"/>
              </a:rPr>
              <a:t>leading indicators</a:t>
            </a:r>
          </a:p>
        </p:txBody>
      </p:sp>
      <p:sp>
        <p:nvSpPr>
          <p:cNvPr id="1808419" name="Rectangle 3"/>
          <p:cNvSpPr>
            <a:spLocks noChangeArrowheads="1"/>
          </p:cNvSpPr>
          <p:nvPr>
            <p:custDataLst>
              <p:tags r:id="rId32"/>
            </p:custDataLst>
          </p:nvPr>
        </p:nvSpPr>
        <p:spPr bwMode="auto">
          <a:xfrm>
            <a:off x="6423025" y="1457325"/>
            <a:ext cx="1527175" cy="698500"/>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5400" b="0">
                <a:solidFill>
                  <a:srgbClr val="B5AC4B"/>
                </a:solidFill>
                <a:latin typeface="Haettenschweiler" pitchFamily="34" charset="0"/>
                <a:ea typeface="Arial Unicode MS" pitchFamily="34" charset="-128"/>
                <a:cs typeface="Arial Unicode MS" pitchFamily="34" charset="-128"/>
              </a:rPr>
              <a:t>funding</a:t>
            </a:r>
          </a:p>
        </p:txBody>
      </p:sp>
      <p:sp>
        <p:nvSpPr>
          <p:cNvPr id="1808420" name="Rectangle 3"/>
          <p:cNvSpPr>
            <a:spLocks noChangeArrowheads="1"/>
          </p:cNvSpPr>
          <p:nvPr>
            <p:custDataLst>
              <p:tags r:id="rId33"/>
            </p:custDataLst>
          </p:nvPr>
        </p:nvSpPr>
        <p:spPr bwMode="auto">
          <a:xfrm>
            <a:off x="6032500" y="2132013"/>
            <a:ext cx="2041525" cy="855662"/>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6600" b="0">
                <a:solidFill>
                  <a:srgbClr val="B5854B"/>
                </a:solidFill>
                <a:latin typeface="Haettenschweiler" pitchFamily="34" charset="0"/>
                <a:ea typeface="Arial Unicode MS" pitchFamily="34" charset="-128"/>
                <a:cs typeface="Arial Unicode MS" pitchFamily="34" charset="-128"/>
              </a:rPr>
              <a:t>metrics</a:t>
            </a:r>
          </a:p>
        </p:txBody>
      </p:sp>
      <p:sp>
        <p:nvSpPr>
          <p:cNvPr id="1808421" name="Rectangle 3"/>
          <p:cNvSpPr>
            <a:spLocks noChangeArrowheads="1"/>
          </p:cNvSpPr>
          <p:nvPr>
            <p:custDataLst>
              <p:tags r:id="rId34"/>
            </p:custDataLst>
          </p:nvPr>
        </p:nvSpPr>
        <p:spPr bwMode="auto">
          <a:xfrm rot="-5400000">
            <a:off x="6096794" y="4028282"/>
            <a:ext cx="1900237" cy="628650"/>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4800" b="0">
                <a:solidFill>
                  <a:srgbClr val="B5954B"/>
                </a:solidFill>
                <a:latin typeface="Haettenschweiler" pitchFamily="34" charset="0"/>
                <a:ea typeface="Arial Unicode MS" pitchFamily="34" charset="-128"/>
                <a:cs typeface="Arial Unicode MS" pitchFamily="34" charset="-128"/>
              </a:rPr>
              <a:t>networks</a:t>
            </a:r>
          </a:p>
        </p:txBody>
      </p:sp>
      <p:sp>
        <p:nvSpPr>
          <p:cNvPr id="1808427" name="Rectangle 3"/>
          <p:cNvSpPr>
            <a:spLocks noChangeArrowheads="1"/>
          </p:cNvSpPr>
          <p:nvPr>
            <p:custDataLst>
              <p:tags r:id="rId35"/>
            </p:custDataLst>
          </p:nvPr>
        </p:nvSpPr>
        <p:spPr bwMode="auto">
          <a:xfrm rot="-5400000">
            <a:off x="3913981" y="3128169"/>
            <a:ext cx="3559175" cy="712788"/>
          </a:xfrm>
          <a:prstGeom prst="rect">
            <a:avLst/>
          </a:prstGeom>
          <a:noFill/>
          <a:ln w="9525">
            <a:noFill/>
            <a:miter lim="800000"/>
            <a:headEnd/>
            <a:tailEnd/>
          </a:ln>
        </p:spPr>
        <p:txBody>
          <a:bodyPr wrap="none" lIns="0" tIns="0" rIns="0" bIns="0" anchor="ctr">
            <a:spAutoFit/>
          </a:bodyPr>
          <a:lstStyle/>
          <a:p>
            <a:pPr eaLnBrk="0" hangingPunct="0">
              <a:lnSpc>
                <a:spcPct val="85000"/>
              </a:lnSpc>
              <a:spcBef>
                <a:spcPct val="35000"/>
              </a:spcBef>
              <a:buClr>
                <a:srgbClr val="FF9900"/>
              </a:buClr>
              <a:buSzPct val="70000"/>
              <a:buFont typeface="Wingdings" pitchFamily="2" charset="2"/>
              <a:buNone/>
            </a:pPr>
            <a:r>
              <a:rPr lang="en-GB" sz="5500" b="0">
                <a:solidFill>
                  <a:srgbClr val="633925"/>
                </a:solidFill>
                <a:latin typeface="Haettenschweiler" pitchFamily="34" charset="0"/>
                <a:ea typeface="Arial Unicode MS" pitchFamily="34" charset="-128"/>
                <a:cs typeface="Arial Unicode MS" pitchFamily="34" charset="-128"/>
              </a:rPr>
              <a:t>interdisciplinary</a:t>
            </a:r>
          </a:p>
        </p:txBody>
      </p:sp>
      <p:sp>
        <p:nvSpPr>
          <p:cNvPr id="1821735" name="Rectangle 5"/>
          <p:cNvSpPr>
            <a:spLocks noGrp="1" noChangeArrowheads="1"/>
          </p:cNvSpPr>
          <p:nvPr>
            <p:ph type="sldNum" sz="quarter" idx="10"/>
            <p:custDataLst>
              <p:tags r:id="rId36"/>
            </p:custDataLst>
          </p:nvPr>
        </p:nvSpPr>
        <p:spPr>
          <a:noFill/>
        </p:spPr>
        <p:txBody>
          <a:bodyPr/>
          <a:lstStyle/>
          <a:p>
            <a:fld id="{D2C5B85A-ADEC-4CAC-9FE2-AD47C3FB0722}" type="slidenum">
              <a:rPr lang="en-US" smtClean="0"/>
              <a:pPr/>
              <a:t>3</a:t>
            </a:fld>
            <a:endParaRPr lang="en-US" smtClean="0"/>
          </a:p>
        </p:txBody>
      </p:sp>
      <p:sp>
        <p:nvSpPr>
          <p:cNvPr id="43" name="Rectangle 42"/>
          <p:cNvSpPr>
            <a:spLocks noChangeArrowheads="1"/>
          </p:cNvSpPr>
          <p:nvPr/>
        </p:nvSpPr>
        <p:spPr bwMode="auto">
          <a:xfrm>
            <a:off x="3663950" y="1727200"/>
            <a:ext cx="1816100" cy="511175"/>
          </a:xfrm>
          <a:prstGeom prst="rect">
            <a:avLst/>
          </a:prstGeom>
          <a:noFill/>
          <a:ln w="9525">
            <a:noFill/>
            <a:miter lim="800000"/>
            <a:headEnd/>
            <a:tailEnd/>
          </a:ln>
        </p:spPr>
        <p:txBody>
          <a:bodyPr wrap="none">
            <a:spAutoFit/>
          </a:bodyPr>
          <a:lstStyle/>
          <a:p>
            <a:pPr eaLnBrk="0" hangingPunct="0">
              <a:lnSpc>
                <a:spcPct val="85000"/>
              </a:lnSpc>
              <a:spcBef>
                <a:spcPct val="35000"/>
              </a:spcBef>
              <a:buClr>
                <a:srgbClr val="FF9900"/>
              </a:buClr>
              <a:buSzPct val="70000"/>
            </a:pPr>
            <a:r>
              <a:rPr lang="en-GB" sz="3200" b="0">
                <a:solidFill>
                  <a:srgbClr val="653427"/>
                </a:solidFill>
                <a:latin typeface="Haettenschweiler" pitchFamily="34" charset="0"/>
                <a:ea typeface="Arial Unicode MS" pitchFamily="34" charset="-128"/>
                <a:cs typeface="Arial Unicode MS" pitchFamily="34" charset="-128"/>
              </a:rPr>
              <a:t>OPEN ACCESS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08386"/>
                                        </p:tgtEl>
                                        <p:attrNameLst>
                                          <p:attrName>style.visibility</p:attrName>
                                        </p:attrNameLst>
                                      </p:cBhvr>
                                      <p:to>
                                        <p:strVal val="visible"/>
                                      </p:to>
                                    </p:set>
                                    <p:animEffect transition="in" filter="fade">
                                      <p:cBhvr>
                                        <p:cTn id="7" dur="500"/>
                                        <p:tgtEl>
                                          <p:spTgt spid="180838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08387"/>
                                        </p:tgtEl>
                                        <p:attrNameLst>
                                          <p:attrName>style.visibility</p:attrName>
                                        </p:attrNameLst>
                                      </p:cBhvr>
                                      <p:to>
                                        <p:strVal val="visible"/>
                                      </p:to>
                                    </p:set>
                                    <p:animEffect transition="in" filter="fade">
                                      <p:cBhvr>
                                        <p:cTn id="10" dur="500"/>
                                        <p:tgtEl>
                                          <p:spTgt spid="180838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808388"/>
                                        </p:tgtEl>
                                        <p:attrNameLst>
                                          <p:attrName>style.visibility</p:attrName>
                                        </p:attrNameLst>
                                      </p:cBhvr>
                                      <p:to>
                                        <p:strVal val="visible"/>
                                      </p:to>
                                    </p:set>
                                    <p:animEffect transition="in" filter="fade">
                                      <p:cBhvr>
                                        <p:cTn id="14" dur="500"/>
                                        <p:tgtEl>
                                          <p:spTgt spid="180838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08389"/>
                                        </p:tgtEl>
                                        <p:attrNameLst>
                                          <p:attrName>style.visibility</p:attrName>
                                        </p:attrNameLst>
                                      </p:cBhvr>
                                      <p:to>
                                        <p:strVal val="visible"/>
                                      </p:to>
                                    </p:set>
                                    <p:animEffect transition="in" filter="fade">
                                      <p:cBhvr>
                                        <p:cTn id="17" dur="500"/>
                                        <p:tgtEl>
                                          <p:spTgt spid="1808389"/>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808390"/>
                                        </p:tgtEl>
                                        <p:attrNameLst>
                                          <p:attrName>style.visibility</p:attrName>
                                        </p:attrNameLst>
                                      </p:cBhvr>
                                      <p:to>
                                        <p:strVal val="visible"/>
                                      </p:to>
                                    </p:set>
                                    <p:animEffect transition="in" filter="fade">
                                      <p:cBhvr>
                                        <p:cTn id="21" dur="500"/>
                                        <p:tgtEl>
                                          <p:spTgt spid="180839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08391"/>
                                        </p:tgtEl>
                                        <p:attrNameLst>
                                          <p:attrName>style.visibility</p:attrName>
                                        </p:attrNameLst>
                                      </p:cBhvr>
                                      <p:to>
                                        <p:strVal val="visible"/>
                                      </p:to>
                                    </p:set>
                                    <p:animEffect transition="in" filter="fade">
                                      <p:cBhvr>
                                        <p:cTn id="24" dur="500"/>
                                        <p:tgtEl>
                                          <p:spTgt spid="180839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808392"/>
                                        </p:tgtEl>
                                        <p:attrNameLst>
                                          <p:attrName>style.visibility</p:attrName>
                                        </p:attrNameLst>
                                      </p:cBhvr>
                                      <p:to>
                                        <p:strVal val="visible"/>
                                      </p:to>
                                    </p:set>
                                    <p:animEffect transition="in" filter="fade">
                                      <p:cBhvr>
                                        <p:cTn id="28" dur="500"/>
                                        <p:tgtEl>
                                          <p:spTgt spid="180839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08393"/>
                                        </p:tgtEl>
                                        <p:attrNameLst>
                                          <p:attrName>style.visibility</p:attrName>
                                        </p:attrNameLst>
                                      </p:cBhvr>
                                      <p:to>
                                        <p:strVal val="visible"/>
                                      </p:to>
                                    </p:set>
                                    <p:animEffect transition="in" filter="fade">
                                      <p:cBhvr>
                                        <p:cTn id="31" dur="500"/>
                                        <p:tgtEl>
                                          <p:spTgt spid="180839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808394"/>
                                        </p:tgtEl>
                                        <p:attrNameLst>
                                          <p:attrName>style.visibility</p:attrName>
                                        </p:attrNameLst>
                                      </p:cBhvr>
                                      <p:to>
                                        <p:strVal val="visible"/>
                                      </p:to>
                                    </p:set>
                                    <p:animEffect transition="in" filter="fade">
                                      <p:cBhvr>
                                        <p:cTn id="35" dur="500"/>
                                        <p:tgtEl>
                                          <p:spTgt spid="180839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08396"/>
                                        </p:tgtEl>
                                        <p:attrNameLst>
                                          <p:attrName>style.visibility</p:attrName>
                                        </p:attrNameLst>
                                      </p:cBhvr>
                                      <p:to>
                                        <p:strVal val="visible"/>
                                      </p:to>
                                    </p:set>
                                    <p:animEffect transition="in" filter="fade">
                                      <p:cBhvr>
                                        <p:cTn id="38" dur="500"/>
                                        <p:tgtEl>
                                          <p:spTgt spid="180839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08398"/>
                                        </p:tgtEl>
                                        <p:attrNameLst>
                                          <p:attrName>style.visibility</p:attrName>
                                        </p:attrNameLst>
                                      </p:cBhvr>
                                      <p:to>
                                        <p:strVal val="visible"/>
                                      </p:to>
                                    </p:set>
                                    <p:animEffect transition="in" filter="fade">
                                      <p:cBhvr>
                                        <p:cTn id="41" dur="500"/>
                                        <p:tgtEl>
                                          <p:spTgt spid="1808398"/>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808399"/>
                                        </p:tgtEl>
                                        <p:attrNameLst>
                                          <p:attrName>style.visibility</p:attrName>
                                        </p:attrNameLst>
                                      </p:cBhvr>
                                      <p:to>
                                        <p:strVal val="visible"/>
                                      </p:to>
                                    </p:set>
                                    <p:animEffect transition="in" filter="fade">
                                      <p:cBhvr>
                                        <p:cTn id="45" dur="500"/>
                                        <p:tgtEl>
                                          <p:spTgt spid="180839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08400"/>
                                        </p:tgtEl>
                                        <p:attrNameLst>
                                          <p:attrName>style.visibility</p:attrName>
                                        </p:attrNameLst>
                                      </p:cBhvr>
                                      <p:to>
                                        <p:strVal val="visible"/>
                                      </p:to>
                                    </p:set>
                                    <p:animEffect transition="in" filter="fade">
                                      <p:cBhvr>
                                        <p:cTn id="48" dur="500"/>
                                        <p:tgtEl>
                                          <p:spTgt spid="1808400"/>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1808401"/>
                                        </p:tgtEl>
                                        <p:attrNameLst>
                                          <p:attrName>style.visibility</p:attrName>
                                        </p:attrNameLst>
                                      </p:cBhvr>
                                      <p:to>
                                        <p:strVal val="visible"/>
                                      </p:to>
                                    </p:set>
                                    <p:animEffect transition="in" filter="fade">
                                      <p:cBhvr>
                                        <p:cTn id="52" dur="500"/>
                                        <p:tgtEl>
                                          <p:spTgt spid="180840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74610"/>
                                        </p:tgtEl>
                                        <p:attrNameLst>
                                          <p:attrName>style.visibility</p:attrName>
                                        </p:attrNameLst>
                                      </p:cBhvr>
                                      <p:to>
                                        <p:strVal val="visible"/>
                                      </p:to>
                                    </p:set>
                                    <p:animEffect transition="in" filter="fade">
                                      <p:cBhvr>
                                        <p:cTn id="55" dur="500"/>
                                        <p:tgtEl>
                                          <p:spTgt spid="1774610"/>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808403"/>
                                        </p:tgtEl>
                                        <p:attrNameLst>
                                          <p:attrName>style.visibility</p:attrName>
                                        </p:attrNameLst>
                                      </p:cBhvr>
                                      <p:to>
                                        <p:strVal val="visible"/>
                                      </p:to>
                                    </p:set>
                                    <p:animEffect transition="in" filter="fade">
                                      <p:cBhvr>
                                        <p:cTn id="59" dur="500"/>
                                        <p:tgtEl>
                                          <p:spTgt spid="180840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08405"/>
                                        </p:tgtEl>
                                        <p:attrNameLst>
                                          <p:attrName>style.visibility</p:attrName>
                                        </p:attrNameLst>
                                      </p:cBhvr>
                                      <p:to>
                                        <p:strVal val="visible"/>
                                      </p:to>
                                    </p:set>
                                    <p:animEffect transition="in" filter="fade">
                                      <p:cBhvr>
                                        <p:cTn id="62" dur="500"/>
                                        <p:tgtEl>
                                          <p:spTgt spid="1808405"/>
                                        </p:tgtEl>
                                      </p:cBhvr>
                                    </p:animEffect>
                                  </p:childTnLst>
                                </p:cTn>
                              </p:par>
                            </p:childTnLst>
                          </p:cTn>
                        </p:par>
                        <p:par>
                          <p:cTn id="63" fill="hold">
                            <p:stCondLst>
                              <p:cond delay="4000"/>
                            </p:stCondLst>
                            <p:childTnLst>
                              <p:par>
                                <p:cTn id="64" presetID="10" presetClass="entr" presetSubtype="0" fill="hold" grpId="0" nodeType="afterEffect">
                                  <p:stCondLst>
                                    <p:cond delay="0"/>
                                  </p:stCondLst>
                                  <p:childTnLst>
                                    <p:set>
                                      <p:cBhvr>
                                        <p:cTn id="65" dur="1" fill="hold">
                                          <p:stCondLst>
                                            <p:cond delay="0"/>
                                          </p:stCondLst>
                                        </p:cTn>
                                        <p:tgtEl>
                                          <p:spTgt spid="1808406"/>
                                        </p:tgtEl>
                                        <p:attrNameLst>
                                          <p:attrName>style.visibility</p:attrName>
                                        </p:attrNameLst>
                                      </p:cBhvr>
                                      <p:to>
                                        <p:strVal val="visible"/>
                                      </p:to>
                                    </p:set>
                                    <p:animEffect transition="in" filter="fade">
                                      <p:cBhvr>
                                        <p:cTn id="66" dur="500"/>
                                        <p:tgtEl>
                                          <p:spTgt spid="180840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08407"/>
                                        </p:tgtEl>
                                        <p:attrNameLst>
                                          <p:attrName>style.visibility</p:attrName>
                                        </p:attrNameLst>
                                      </p:cBhvr>
                                      <p:to>
                                        <p:strVal val="visible"/>
                                      </p:to>
                                    </p:set>
                                    <p:animEffect transition="in" filter="fade">
                                      <p:cBhvr>
                                        <p:cTn id="69" dur="500"/>
                                        <p:tgtEl>
                                          <p:spTgt spid="1808407"/>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1808408"/>
                                        </p:tgtEl>
                                        <p:attrNameLst>
                                          <p:attrName>style.visibility</p:attrName>
                                        </p:attrNameLst>
                                      </p:cBhvr>
                                      <p:to>
                                        <p:strVal val="visible"/>
                                      </p:to>
                                    </p:set>
                                    <p:animEffect transition="in" filter="fade">
                                      <p:cBhvr>
                                        <p:cTn id="73" dur="500"/>
                                        <p:tgtEl>
                                          <p:spTgt spid="180840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808409"/>
                                        </p:tgtEl>
                                        <p:attrNameLst>
                                          <p:attrName>style.visibility</p:attrName>
                                        </p:attrNameLst>
                                      </p:cBhvr>
                                      <p:to>
                                        <p:strVal val="visible"/>
                                      </p:to>
                                    </p:set>
                                    <p:animEffect transition="in" filter="fade">
                                      <p:cBhvr>
                                        <p:cTn id="76" dur="500"/>
                                        <p:tgtEl>
                                          <p:spTgt spid="1808409"/>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1808410"/>
                                        </p:tgtEl>
                                        <p:attrNameLst>
                                          <p:attrName>style.visibility</p:attrName>
                                        </p:attrNameLst>
                                      </p:cBhvr>
                                      <p:to>
                                        <p:strVal val="visible"/>
                                      </p:to>
                                    </p:set>
                                    <p:animEffect transition="in" filter="fade">
                                      <p:cBhvr>
                                        <p:cTn id="80" dur="500"/>
                                        <p:tgtEl>
                                          <p:spTgt spid="180841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808411"/>
                                        </p:tgtEl>
                                        <p:attrNameLst>
                                          <p:attrName>style.visibility</p:attrName>
                                        </p:attrNameLst>
                                      </p:cBhvr>
                                      <p:to>
                                        <p:strVal val="visible"/>
                                      </p:to>
                                    </p:set>
                                    <p:animEffect transition="in" filter="fade">
                                      <p:cBhvr>
                                        <p:cTn id="83" dur="500"/>
                                        <p:tgtEl>
                                          <p:spTgt spid="1808411"/>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808412"/>
                                        </p:tgtEl>
                                        <p:attrNameLst>
                                          <p:attrName>style.visibility</p:attrName>
                                        </p:attrNameLst>
                                      </p:cBhvr>
                                      <p:to>
                                        <p:strVal val="visible"/>
                                      </p:to>
                                    </p:set>
                                    <p:animEffect transition="in" filter="fade">
                                      <p:cBhvr>
                                        <p:cTn id="86" dur="500"/>
                                        <p:tgtEl>
                                          <p:spTgt spid="180841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808414"/>
                                        </p:tgtEl>
                                        <p:attrNameLst>
                                          <p:attrName>style.visibility</p:attrName>
                                        </p:attrNameLst>
                                      </p:cBhvr>
                                      <p:to>
                                        <p:strVal val="visible"/>
                                      </p:to>
                                    </p:set>
                                    <p:animEffect transition="in" filter="fade">
                                      <p:cBhvr>
                                        <p:cTn id="89" dur="500"/>
                                        <p:tgtEl>
                                          <p:spTgt spid="1808414"/>
                                        </p:tgtEl>
                                      </p:cBhvr>
                                    </p:animEffect>
                                  </p:childTnLst>
                                </p:cTn>
                              </p:par>
                            </p:childTnLst>
                          </p:cTn>
                        </p:par>
                        <p:par>
                          <p:cTn id="90" fill="hold">
                            <p:stCondLst>
                              <p:cond delay="5500"/>
                            </p:stCondLst>
                            <p:childTnLst>
                              <p:par>
                                <p:cTn id="91" presetID="10" presetClass="entr" presetSubtype="0" fill="hold" grpId="0" nodeType="afterEffect">
                                  <p:stCondLst>
                                    <p:cond delay="0"/>
                                  </p:stCondLst>
                                  <p:childTnLst>
                                    <p:set>
                                      <p:cBhvr>
                                        <p:cTn id="92" dur="1" fill="hold">
                                          <p:stCondLst>
                                            <p:cond delay="0"/>
                                          </p:stCondLst>
                                        </p:cTn>
                                        <p:tgtEl>
                                          <p:spTgt spid="1808415"/>
                                        </p:tgtEl>
                                        <p:attrNameLst>
                                          <p:attrName>style.visibility</p:attrName>
                                        </p:attrNameLst>
                                      </p:cBhvr>
                                      <p:to>
                                        <p:strVal val="visible"/>
                                      </p:to>
                                    </p:set>
                                    <p:animEffect transition="in" filter="fade">
                                      <p:cBhvr>
                                        <p:cTn id="93" dur="500"/>
                                        <p:tgtEl>
                                          <p:spTgt spid="180841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808416"/>
                                        </p:tgtEl>
                                        <p:attrNameLst>
                                          <p:attrName>style.visibility</p:attrName>
                                        </p:attrNameLst>
                                      </p:cBhvr>
                                      <p:to>
                                        <p:strVal val="visible"/>
                                      </p:to>
                                    </p:set>
                                    <p:animEffect transition="in" filter="fade">
                                      <p:cBhvr>
                                        <p:cTn id="96" dur="500"/>
                                        <p:tgtEl>
                                          <p:spTgt spid="1808416"/>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808417"/>
                                        </p:tgtEl>
                                        <p:attrNameLst>
                                          <p:attrName>style.visibility</p:attrName>
                                        </p:attrNameLst>
                                      </p:cBhvr>
                                      <p:to>
                                        <p:strVal val="visible"/>
                                      </p:to>
                                    </p:set>
                                    <p:animEffect transition="in" filter="fade">
                                      <p:cBhvr>
                                        <p:cTn id="99" dur="500"/>
                                        <p:tgtEl>
                                          <p:spTgt spid="1808417"/>
                                        </p:tgtEl>
                                      </p:cBhvr>
                                    </p:animEffect>
                                  </p:childTnLst>
                                </p:cTn>
                              </p:par>
                            </p:childTnLst>
                          </p:cTn>
                        </p:par>
                        <p:par>
                          <p:cTn id="100" fill="hold">
                            <p:stCondLst>
                              <p:cond delay="6000"/>
                            </p:stCondLst>
                            <p:childTnLst>
                              <p:par>
                                <p:cTn id="101" presetID="10" presetClass="entr" presetSubtype="0" fill="hold" grpId="0" nodeType="afterEffect">
                                  <p:stCondLst>
                                    <p:cond delay="0"/>
                                  </p:stCondLst>
                                  <p:childTnLst>
                                    <p:set>
                                      <p:cBhvr>
                                        <p:cTn id="102" dur="1" fill="hold">
                                          <p:stCondLst>
                                            <p:cond delay="0"/>
                                          </p:stCondLst>
                                        </p:cTn>
                                        <p:tgtEl>
                                          <p:spTgt spid="1808418"/>
                                        </p:tgtEl>
                                        <p:attrNameLst>
                                          <p:attrName>style.visibility</p:attrName>
                                        </p:attrNameLst>
                                      </p:cBhvr>
                                      <p:to>
                                        <p:strVal val="visible"/>
                                      </p:to>
                                    </p:set>
                                    <p:animEffect transition="in" filter="fade">
                                      <p:cBhvr>
                                        <p:cTn id="103" dur="500"/>
                                        <p:tgtEl>
                                          <p:spTgt spid="180841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08419"/>
                                        </p:tgtEl>
                                        <p:attrNameLst>
                                          <p:attrName>style.visibility</p:attrName>
                                        </p:attrNameLst>
                                      </p:cBhvr>
                                      <p:to>
                                        <p:strVal val="visible"/>
                                      </p:to>
                                    </p:set>
                                    <p:animEffect transition="in" filter="fade">
                                      <p:cBhvr>
                                        <p:cTn id="106" dur="500"/>
                                        <p:tgtEl>
                                          <p:spTgt spid="1808419"/>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808420"/>
                                        </p:tgtEl>
                                        <p:attrNameLst>
                                          <p:attrName>style.visibility</p:attrName>
                                        </p:attrNameLst>
                                      </p:cBhvr>
                                      <p:to>
                                        <p:strVal val="visible"/>
                                      </p:to>
                                    </p:set>
                                    <p:animEffect transition="in" filter="fade">
                                      <p:cBhvr>
                                        <p:cTn id="109" dur="500"/>
                                        <p:tgtEl>
                                          <p:spTgt spid="1808420"/>
                                        </p:tgtEl>
                                      </p:cBhvr>
                                    </p:animEffect>
                                  </p:childTnLst>
                                </p:cTn>
                              </p:par>
                            </p:childTnLst>
                          </p:cTn>
                        </p:par>
                        <p:par>
                          <p:cTn id="110" fill="hold">
                            <p:stCondLst>
                              <p:cond delay="6500"/>
                            </p:stCondLst>
                            <p:childTnLst>
                              <p:par>
                                <p:cTn id="111" presetID="10" presetClass="entr" presetSubtype="0" fill="hold" grpId="0" nodeType="afterEffect">
                                  <p:stCondLst>
                                    <p:cond delay="0"/>
                                  </p:stCondLst>
                                  <p:childTnLst>
                                    <p:set>
                                      <p:cBhvr>
                                        <p:cTn id="112" dur="1" fill="hold">
                                          <p:stCondLst>
                                            <p:cond delay="0"/>
                                          </p:stCondLst>
                                        </p:cTn>
                                        <p:tgtEl>
                                          <p:spTgt spid="1808421"/>
                                        </p:tgtEl>
                                        <p:attrNameLst>
                                          <p:attrName>style.visibility</p:attrName>
                                        </p:attrNameLst>
                                      </p:cBhvr>
                                      <p:to>
                                        <p:strVal val="visible"/>
                                      </p:to>
                                    </p:set>
                                    <p:animEffect transition="in" filter="fade">
                                      <p:cBhvr>
                                        <p:cTn id="113" dur="500"/>
                                        <p:tgtEl>
                                          <p:spTgt spid="180842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808427"/>
                                        </p:tgtEl>
                                        <p:attrNameLst>
                                          <p:attrName>style.visibility</p:attrName>
                                        </p:attrNameLst>
                                      </p:cBhvr>
                                      <p:to>
                                        <p:strVal val="visible"/>
                                      </p:to>
                                    </p:set>
                                    <p:animEffect transition="in" filter="fade">
                                      <p:cBhvr>
                                        <p:cTn id="116" dur="500"/>
                                        <p:tgtEl>
                                          <p:spTgt spid="1808427"/>
                                        </p:tgtEl>
                                      </p:cBhvr>
                                    </p:animEffect>
                                  </p:childTnLst>
                                </p:cTn>
                              </p:par>
                            </p:childTnLst>
                          </p:cTn>
                        </p:par>
                        <p:par>
                          <p:cTn id="117" fill="hold">
                            <p:stCondLst>
                              <p:cond delay="7000"/>
                            </p:stCondLst>
                            <p:childTnLst>
                              <p:par>
                                <p:cTn id="118" presetID="10" presetClass="entr" presetSubtype="0" fill="hold" grpId="0" nodeType="after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fade">
                                      <p:cBhvr>
                                        <p:cTn id="12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8386" grpId="0"/>
      <p:bldP spid="1808387" grpId="0"/>
      <p:bldP spid="1808388" grpId="0"/>
      <p:bldP spid="1808389" grpId="0"/>
      <p:bldP spid="1808390" grpId="0"/>
      <p:bldP spid="1808391" grpId="0"/>
      <p:bldP spid="1808392" grpId="0"/>
      <p:bldP spid="1808393" grpId="0"/>
      <p:bldP spid="1808394" grpId="0"/>
      <p:bldP spid="1808396" grpId="0"/>
      <p:bldP spid="1808398" grpId="0"/>
      <p:bldP spid="1808399" grpId="0"/>
      <p:bldP spid="1808400" grpId="0"/>
      <p:bldP spid="1808401" grpId="0"/>
      <p:bldP spid="1774610" grpId="0"/>
      <p:bldP spid="1808403" grpId="0"/>
      <p:bldP spid="1808405" grpId="0"/>
      <p:bldP spid="1808406" grpId="0"/>
      <p:bldP spid="1808407" grpId="0"/>
      <p:bldP spid="1808408" grpId="0"/>
      <p:bldP spid="1808409" grpId="0"/>
      <p:bldP spid="1808410" grpId="0"/>
      <p:bldP spid="1808411" grpId="0"/>
      <p:bldP spid="1808412" grpId="0"/>
      <p:bldP spid="1808414" grpId="0"/>
      <p:bldP spid="1808415" grpId="0"/>
      <p:bldP spid="1808416" grpId="0"/>
      <p:bldP spid="1808417" grpId="0"/>
      <p:bldP spid="1808418" grpId="0"/>
      <p:bldP spid="1808419" grpId="0"/>
      <p:bldP spid="1808420" grpId="0"/>
      <p:bldP spid="1808421" grpId="0"/>
      <p:bldP spid="1808427"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23745" name="Object 1" hidden="1"/>
          <p:cNvGraphicFramePr>
            <a:graphicFrameLocks noChangeAspect="1"/>
          </p:cNvGraphicFramePr>
          <p:nvPr/>
        </p:nvGraphicFramePr>
        <p:xfrm>
          <a:off x="0" y="0"/>
          <a:ext cx="158750" cy="158750"/>
        </p:xfrm>
        <a:graphic>
          <a:graphicData uri="http://schemas.openxmlformats.org/presentationml/2006/ole">
            <p:oleObj spid="_x0000_s1823745" name="think-cell Slide" r:id="rId9" imgW="360" imgH="360" progId="">
              <p:embed/>
            </p:oleObj>
          </a:graphicData>
        </a:graphic>
      </p:graphicFrame>
      <p:pic>
        <p:nvPicPr>
          <p:cNvPr id="1823746" name="Picture 4"/>
          <p:cNvPicPr>
            <a:picLocks noChangeAspect="1" noChangeArrowheads="1"/>
          </p:cNvPicPr>
          <p:nvPr>
            <p:custDataLst>
              <p:tags r:id="rId2"/>
            </p:custDataLst>
          </p:nvPr>
        </p:nvPicPr>
        <p:blipFill>
          <a:blip r:embed="rId10" cstate="print"/>
          <a:srcRect/>
          <a:stretch>
            <a:fillRect/>
          </a:stretch>
        </p:blipFill>
        <p:spPr bwMode="auto">
          <a:xfrm>
            <a:off x="622300" y="1016000"/>
            <a:ext cx="8521700" cy="5535613"/>
          </a:xfrm>
          <a:prstGeom prst="rect">
            <a:avLst/>
          </a:prstGeom>
          <a:noFill/>
          <a:ln w="9525">
            <a:noFill/>
            <a:miter lim="800000"/>
            <a:headEnd/>
            <a:tailEnd/>
          </a:ln>
        </p:spPr>
      </p:pic>
      <p:sp>
        <p:nvSpPr>
          <p:cNvPr id="1823747" name="Rectangle 2"/>
          <p:cNvSpPr>
            <a:spLocks noGrp="1" noChangeArrowheads="1"/>
          </p:cNvSpPr>
          <p:nvPr>
            <p:ph type="title"/>
            <p:custDataLst>
              <p:tags r:id="rId3"/>
            </p:custDataLst>
          </p:nvPr>
        </p:nvSpPr>
        <p:spPr>
          <a:xfrm>
            <a:off x="76200" y="76200"/>
            <a:ext cx="9067800" cy="685800"/>
          </a:xfrm>
        </p:spPr>
        <p:txBody>
          <a:bodyPr/>
          <a:lstStyle/>
          <a:p>
            <a:r>
              <a:rPr lang="en-GB" smtClean="0"/>
              <a:t>Three messages</a:t>
            </a:r>
            <a:endParaRPr lang="en-US" smtClean="0"/>
          </a:p>
        </p:txBody>
      </p:sp>
      <p:sp>
        <p:nvSpPr>
          <p:cNvPr id="1823748" name="Rectangle 5"/>
          <p:cNvSpPr>
            <a:spLocks noGrp="1" noChangeArrowheads="1"/>
          </p:cNvSpPr>
          <p:nvPr>
            <p:ph type="sldNum" sz="quarter" idx="10"/>
            <p:custDataLst>
              <p:tags r:id="rId4"/>
            </p:custDataLst>
          </p:nvPr>
        </p:nvSpPr>
        <p:spPr>
          <a:noFill/>
        </p:spPr>
        <p:txBody>
          <a:bodyPr/>
          <a:lstStyle/>
          <a:p>
            <a:fld id="{1ED49829-4528-42B5-BF50-9A7F289D8179}" type="slidenum">
              <a:rPr lang="en-US" smtClean="0"/>
              <a:pPr/>
              <a:t>4</a:t>
            </a:fld>
            <a:endParaRPr lang="en-US" smtClean="0"/>
          </a:p>
        </p:txBody>
      </p:sp>
      <p:sp>
        <p:nvSpPr>
          <p:cNvPr id="6" name="Rectangle 5"/>
          <p:cNvSpPr/>
          <p:nvPr>
            <p:custDataLst>
              <p:tags r:id="rId5"/>
            </p:custDataLst>
          </p:nvPr>
        </p:nvSpPr>
        <p:spPr bwMode="auto">
          <a:xfrm>
            <a:off x="614363" y="4460875"/>
            <a:ext cx="8529637" cy="2092325"/>
          </a:xfrm>
          <a:prstGeom prst="rect">
            <a:avLst/>
          </a:prstGeom>
          <a:solidFill>
            <a:schemeClr val="tx1">
              <a:lumMod val="85000"/>
              <a:lumOff val="15000"/>
              <a:alpha val="76000"/>
            </a:schemeClr>
          </a:solidFill>
          <a:ln w="9525" cap="flat" cmpd="sng" algn="ctr">
            <a:noFill/>
            <a:prstDash val="solid"/>
            <a:round/>
            <a:headEnd type="none" w="med" len="med"/>
            <a:tailEnd type="none" w="med" len="med"/>
          </a:ln>
          <a:effectLst/>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endParaRPr lang="en-US">
              <a:ea typeface="ＭＳ Ｐゴシック" pitchFamily="-64" charset="-128"/>
              <a:cs typeface="ＭＳ Ｐゴシック" charset="-128"/>
            </a:endParaRPr>
          </a:p>
        </p:txBody>
      </p:sp>
      <p:sp>
        <p:nvSpPr>
          <p:cNvPr id="7" name="Rectangle 6"/>
          <p:cNvSpPr>
            <a:spLocks noChangeArrowheads="1"/>
          </p:cNvSpPr>
          <p:nvPr>
            <p:custDataLst>
              <p:tags r:id="rId6"/>
            </p:custDataLst>
          </p:nvPr>
        </p:nvSpPr>
        <p:spPr bwMode="auto">
          <a:xfrm>
            <a:off x="703263" y="4533900"/>
            <a:ext cx="8262937" cy="9239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marL="342900" indent="-342900" eaLnBrk="0" hangingPunct="0">
              <a:buFontTx/>
              <a:buAutoNum type="arabicPeriod"/>
              <a:defRPr/>
            </a:pPr>
            <a:r>
              <a:rPr lang="en-GB" sz="1800" dirty="0" smtClean="0">
                <a:solidFill>
                  <a:schemeClr val="accent3">
                    <a:lumMod val="95000"/>
                  </a:schemeClr>
                </a:solidFill>
                <a:latin typeface="Arial Rounded MT Bold" pitchFamily="34" charset="0"/>
              </a:rPr>
              <a:t>Investment in a scientific base matters, and the global landscape is changing dramatically</a:t>
            </a:r>
          </a:p>
          <a:p>
            <a:pPr marL="342900" indent="-342900" eaLnBrk="0" hangingPunct="0">
              <a:buFontTx/>
              <a:buAutoNum type="arabicPeriod"/>
              <a:defRPr/>
            </a:pPr>
            <a:endParaRPr lang="en-US" sz="1800" dirty="0">
              <a:solidFill>
                <a:schemeClr val="accent3">
                  <a:lumMod val="95000"/>
                </a:schemeClr>
              </a:solidFill>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nvGraphicFramePr>
        <p:xfrm>
          <a:off x="80963" y="819071"/>
          <a:ext cx="8982075" cy="6077107"/>
        </p:xfrm>
        <a:graphic>
          <a:graphicData uri="http://schemas.openxmlformats.org/drawingml/2006/chart">
            <c:chart xmlns:c="http://schemas.openxmlformats.org/drawingml/2006/chart" xmlns:r="http://schemas.openxmlformats.org/officeDocument/2006/relationships" r:id="rId4"/>
          </a:graphicData>
        </a:graphic>
      </p:graphicFrame>
      <p:sp>
        <p:nvSpPr>
          <p:cNvPr id="2201602" name="Rectangle 3"/>
          <p:cNvSpPr>
            <a:spLocks noChangeArrowheads="1"/>
          </p:cNvSpPr>
          <p:nvPr/>
        </p:nvSpPr>
        <p:spPr bwMode="auto">
          <a:xfrm>
            <a:off x="76200" y="76200"/>
            <a:ext cx="8877300" cy="685800"/>
          </a:xfrm>
          <a:prstGeom prst="rect">
            <a:avLst/>
          </a:prstGeom>
          <a:noFill/>
          <a:ln w="9525">
            <a:noFill/>
            <a:miter lim="800000"/>
            <a:headEnd/>
            <a:tailEnd/>
          </a:ln>
        </p:spPr>
        <p:txBody>
          <a:bodyPr lIns="0"/>
          <a:lstStyle/>
          <a:p>
            <a:pPr>
              <a:lnSpc>
                <a:spcPct val="90000"/>
              </a:lnSpc>
            </a:pPr>
            <a:r>
              <a:rPr lang="en-GB" sz="2400">
                <a:solidFill>
                  <a:srgbClr val="FF9900"/>
                </a:solidFill>
              </a:rPr>
              <a:t>R&amp;D funding vs. outputs</a:t>
            </a:r>
            <a:endParaRPr lang="en-US" sz="2400">
              <a:solidFill>
                <a:srgbClr val="FF9900"/>
              </a:solidFill>
            </a:endParaRPr>
          </a:p>
        </p:txBody>
      </p:sp>
      <p:sp>
        <p:nvSpPr>
          <p:cNvPr id="2201603" name="Text Box 5"/>
          <p:cNvSpPr txBox="1">
            <a:spLocks noChangeArrowheads="1"/>
          </p:cNvSpPr>
          <p:nvPr/>
        </p:nvSpPr>
        <p:spPr bwMode="auto">
          <a:xfrm>
            <a:off x="3453104" y="6307138"/>
            <a:ext cx="2237792" cy="184666"/>
          </a:xfrm>
          <a:prstGeom prst="rect">
            <a:avLst/>
          </a:prstGeom>
          <a:solidFill>
            <a:schemeClr val="bg1"/>
          </a:solidFill>
          <a:ln w="9525">
            <a:noFill/>
            <a:miter lim="800000"/>
            <a:headEnd/>
            <a:tailEnd/>
          </a:ln>
        </p:spPr>
        <p:txBody>
          <a:bodyPr wrap="none" lIns="0" tIns="0" rIns="0" bIns="0">
            <a:spAutoFit/>
          </a:bodyPr>
          <a:lstStyle/>
          <a:p>
            <a:r>
              <a:rPr lang="en-GB" dirty="0"/>
              <a:t>Gross Expenditure on R&amp;D </a:t>
            </a:r>
            <a:r>
              <a:rPr lang="en-GB" b="0" dirty="0"/>
              <a:t>($Millions)</a:t>
            </a:r>
            <a:endParaRPr lang="en-US" b="0" dirty="0"/>
          </a:p>
        </p:txBody>
      </p:sp>
      <p:sp>
        <p:nvSpPr>
          <p:cNvPr id="2201606" name="Text Box 9"/>
          <p:cNvSpPr txBox="1">
            <a:spLocks noChangeArrowheads="1"/>
          </p:cNvSpPr>
          <p:nvPr/>
        </p:nvSpPr>
        <p:spPr bwMode="auto">
          <a:xfrm>
            <a:off x="76200" y="656651"/>
            <a:ext cx="1449115" cy="184666"/>
          </a:xfrm>
          <a:prstGeom prst="rect">
            <a:avLst/>
          </a:prstGeom>
          <a:solidFill>
            <a:schemeClr val="bg1"/>
          </a:solidFill>
          <a:ln w="9525">
            <a:noFill/>
            <a:miter lim="800000"/>
            <a:headEnd/>
            <a:tailEnd/>
          </a:ln>
        </p:spPr>
        <p:txBody>
          <a:bodyPr wrap="none" lIns="0" tIns="0" rIns="0" bIns="0">
            <a:spAutoFit/>
          </a:bodyPr>
          <a:lstStyle/>
          <a:p>
            <a:r>
              <a:rPr lang="en-GB" dirty="0"/>
              <a:t>Articles published, 2008</a:t>
            </a:r>
            <a:endParaRPr lang="en-US" dirty="0"/>
          </a:p>
        </p:txBody>
      </p:sp>
      <p:sp>
        <p:nvSpPr>
          <p:cNvPr id="2201607" name="Rectangle 5"/>
          <p:cNvSpPr txBox="1">
            <a:spLocks noChangeArrowheads="1"/>
          </p:cNvSpPr>
          <p:nvPr>
            <p:custDataLst>
              <p:tags r:id="rId1"/>
            </p:custDataLst>
          </p:nvPr>
        </p:nvSpPr>
        <p:spPr bwMode="auto">
          <a:xfrm>
            <a:off x="7010400" y="6381750"/>
            <a:ext cx="2133600" cy="476250"/>
          </a:xfrm>
          <a:prstGeom prst="rect">
            <a:avLst/>
          </a:prstGeom>
          <a:noFill/>
          <a:ln w="9525">
            <a:noFill/>
            <a:miter lim="800000"/>
            <a:headEnd/>
            <a:tailEnd/>
          </a:ln>
        </p:spPr>
        <p:txBody>
          <a:bodyPr anchor="b"/>
          <a:lstStyle/>
          <a:p>
            <a:pPr algn="r"/>
            <a:fld id="{C03D99C3-C69F-4569-ACAC-43EF1663392A}" type="slidenum">
              <a:rPr lang="en-US" sz="900" b="0"/>
              <a:pPr algn="r"/>
              <a:t>5</a:t>
            </a:fld>
            <a:endParaRPr lang="en-US" sz="900" b="0"/>
          </a:p>
        </p:txBody>
      </p:sp>
      <p:sp>
        <p:nvSpPr>
          <p:cNvPr id="12" name="Rounded Rectangle 11"/>
          <p:cNvSpPr>
            <a:spLocks noChangeArrowheads="1"/>
          </p:cNvSpPr>
          <p:nvPr/>
        </p:nvSpPr>
        <p:spPr bwMode="auto">
          <a:xfrm>
            <a:off x="4845300" y="3557588"/>
            <a:ext cx="761870" cy="241300"/>
          </a:xfrm>
          <a:prstGeom prst="roundRect">
            <a:avLst>
              <a:gd name="adj" fmla="val 16667"/>
            </a:avLst>
          </a:prstGeom>
          <a:noFill/>
          <a:ln w="38100" algn="ctr">
            <a:solidFill>
              <a:srgbClr val="FF0000"/>
            </a:solidFill>
            <a:round/>
            <a:headEnd/>
            <a:tailEnd/>
          </a:ln>
        </p:spPr>
        <p:txBody>
          <a:bodyPr/>
          <a:lstStyle/>
          <a:p>
            <a:endParaRPr lang="en-US" sz="1600" b="0"/>
          </a:p>
        </p:txBody>
      </p:sp>
      <p:sp>
        <p:nvSpPr>
          <p:cNvPr id="13" name="Rounded Rectangle 12"/>
          <p:cNvSpPr>
            <a:spLocks noChangeArrowheads="1"/>
          </p:cNvSpPr>
          <p:nvPr/>
        </p:nvSpPr>
        <p:spPr bwMode="auto">
          <a:xfrm>
            <a:off x="7021901" y="1765300"/>
            <a:ext cx="572891" cy="241300"/>
          </a:xfrm>
          <a:prstGeom prst="roundRect">
            <a:avLst>
              <a:gd name="adj" fmla="val 16667"/>
            </a:avLst>
          </a:prstGeom>
          <a:noFill/>
          <a:ln w="38100" algn="ctr">
            <a:solidFill>
              <a:srgbClr val="FF0000"/>
            </a:solidFill>
            <a:round/>
            <a:headEnd/>
            <a:tailEnd/>
          </a:ln>
        </p:spPr>
        <p:txBody>
          <a:bodyPr/>
          <a:lstStyle/>
          <a:p>
            <a:endParaRPr lang="en-US" sz="1600" b="0"/>
          </a:p>
        </p:txBody>
      </p:sp>
      <p:sp>
        <p:nvSpPr>
          <p:cNvPr id="14" name="Rounded Rectangle 13"/>
          <p:cNvSpPr>
            <a:spLocks noChangeArrowheads="1"/>
          </p:cNvSpPr>
          <p:nvPr/>
        </p:nvSpPr>
        <p:spPr bwMode="auto">
          <a:xfrm>
            <a:off x="5850513" y="2616200"/>
            <a:ext cx="671058" cy="406400"/>
          </a:xfrm>
          <a:prstGeom prst="roundRect">
            <a:avLst>
              <a:gd name="adj" fmla="val 16667"/>
            </a:avLst>
          </a:prstGeom>
          <a:noFill/>
          <a:ln w="38100" algn="ctr">
            <a:solidFill>
              <a:srgbClr val="FF0000"/>
            </a:solidFill>
            <a:round/>
            <a:headEnd/>
            <a:tailEnd/>
          </a:ln>
        </p:spPr>
        <p:txBody>
          <a:bodyPr/>
          <a:lstStyle/>
          <a:p>
            <a:endParaRPr lang="en-US" sz="1600" b="0"/>
          </a:p>
        </p:txBody>
      </p:sp>
      <p:grpSp>
        <p:nvGrpSpPr>
          <p:cNvPr id="25" name="Group 24"/>
          <p:cNvGrpSpPr/>
          <p:nvPr/>
        </p:nvGrpSpPr>
        <p:grpSpPr>
          <a:xfrm>
            <a:off x="6799861" y="656651"/>
            <a:ext cx="1415452" cy="192087"/>
            <a:chOff x="1082754" y="1039019"/>
            <a:chExt cx="1415452" cy="192087"/>
          </a:xfrm>
        </p:grpSpPr>
        <p:sp>
          <p:nvSpPr>
            <p:cNvPr id="825350" name="Text Box 6"/>
            <p:cNvSpPr txBox="1">
              <a:spLocks noChangeArrowheads="1"/>
            </p:cNvSpPr>
            <p:nvPr/>
          </p:nvSpPr>
          <p:spPr bwMode="auto">
            <a:xfrm>
              <a:off x="1082754" y="1042729"/>
              <a:ext cx="1415452" cy="184666"/>
            </a:xfrm>
            <a:prstGeom prst="rect">
              <a:avLst/>
            </a:prstGeom>
            <a:noFill/>
            <a:ln w="9525">
              <a:noFill/>
              <a:miter lim="800000"/>
              <a:headEnd/>
              <a:tailEnd/>
            </a:ln>
            <a:effectLst>
              <a:prstShdw prst="shdw17" dist="17961" dir="2700000">
                <a:schemeClr val="accent1">
                  <a:gamma/>
                  <a:shade val="60000"/>
                  <a:invGamma/>
                </a:schemeClr>
              </a:prstShdw>
            </a:effectLst>
          </p:spPr>
          <p:txBody>
            <a:bodyPr wrap="none" lIns="0" tIns="0" rIns="0" bIns="0">
              <a:spAutoFit/>
            </a:bodyPr>
            <a:lstStyle/>
            <a:p>
              <a:pPr>
                <a:defRPr/>
              </a:pPr>
              <a:r>
                <a:rPr lang="en-GB" b="0" dirty="0" smtClean="0"/>
                <a:t>LOGARITHMIC SCALES</a:t>
              </a:r>
              <a:endParaRPr lang="en-US" b="0" dirty="0"/>
            </a:p>
          </p:txBody>
        </p:sp>
        <p:grpSp>
          <p:nvGrpSpPr>
            <p:cNvPr id="24" name="Group 23"/>
            <p:cNvGrpSpPr/>
            <p:nvPr/>
          </p:nvGrpSpPr>
          <p:grpSpPr>
            <a:xfrm>
              <a:off x="1089104" y="1039019"/>
              <a:ext cx="1400096" cy="192087"/>
              <a:chOff x="1089104" y="1042988"/>
              <a:chExt cx="1146175" cy="192087"/>
            </a:xfrm>
          </p:grpSpPr>
          <p:sp>
            <p:nvSpPr>
              <p:cNvPr id="2201605" name="Line 7"/>
              <p:cNvSpPr>
                <a:spLocks noChangeShapeType="1"/>
              </p:cNvSpPr>
              <p:nvPr/>
            </p:nvSpPr>
            <p:spPr bwMode="auto">
              <a:xfrm>
                <a:off x="1089104" y="1042988"/>
                <a:ext cx="1146175" cy="0"/>
              </a:xfrm>
              <a:prstGeom prst="line">
                <a:avLst/>
              </a:prstGeom>
              <a:noFill/>
              <a:ln w="9525">
                <a:solidFill>
                  <a:schemeClr val="tx1"/>
                </a:solidFill>
                <a:round/>
                <a:headEnd/>
                <a:tailEnd/>
              </a:ln>
            </p:spPr>
            <p:txBody>
              <a:bodyPr/>
              <a:lstStyle/>
              <a:p>
                <a:endParaRPr lang="en-US"/>
              </a:p>
            </p:txBody>
          </p:sp>
          <p:sp>
            <p:nvSpPr>
              <p:cNvPr id="2201611" name="Line 7"/>
              <p:cNvSpPr>
                <a:spLocks noChangeShapeType="1"/>
              </p:cNvSpPr>
              <p:nvPr/>
            </p:nvSpPr>
            <p:spPr bwMode="auto">
              <a:xfrm>
                <a:off x="1089104" y="1235075"/>
                <a:ext cx="1146175" cy="0"/>
              </a:xfrm>
              <a:prstGeom prst="line">
                <a:avLst/>
              </a:prstGeom>
              <a:no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1155" name="Object 3" hidden="1"/>
          <p:cNvGraphicFramePr>
            <a:graphicFrameLocks noChangeAspect="1"/>
          </p:cNvGraphicFramePr>
          <p:nvPr/>
        </p:nvGraphicFramePr>
        <p:xfrm>
          <a:off x="0" y="0"/>
          <a:ext cx="158750" cy="158750"/>
        </p:xfrm>
        <a:graphic>
          <a:graphicData uri="http://schemas.openxmlformats.org/presentationml/2006/ole">
            <p:oleObj spid="_x0000_s1841155" name="think-cell Slide" r:id="rId7" imgW="360" imgH="360" progId="">
              <p:embed/>
            </p:oleObj>
          </a:graphicData>
        </a:graphic>
      </p:graphicFrame>
      <p:sp>
        <p:nvSpPr>
          <p:cNvPr id="1841156" name="Rectangle 14" hidden="1"/>
          <p:cNvSpPr>
            <a:spLocks noChangeArrowheads="1"/>
          </p:cNvSpPr>
          <p:nvPr>
            <p:custDataLst>
              <p:tags r:id="rId2"/>
            </p:custDataLst>
          </p:nvPr>
        </p:nvSpPr>
        <p:spPr bwMode="auto">
          <a:xfrm>
            <a:off x="0" y="0"/>
            <a:ext cx="158750" cy="158750"/>
          </a:xfrm>
          <a:prstGeom prst="rect">
            <a:avLst/>
          </a:prstGeom>
          <a:solidFill>
            <a:srgbClr val="000000"/>
          </a:solidFill>
          <a:ln w="9525" algn="ctr">
            <a:solidFill>
              <a:schemeClr val="tx1"/>
            </a:solidFill>
            <a:round/>
            <a:headEnd/>
            <a:tailEnd/>
          </a:ln>
        </p:spPr>
        <p:txBody>
          <a:bodyPr wrap="none" lIns="0" tIns="0" rIns="0" bIns="0"/>
          <a:lstStyle/>
          <a:p>
            <a:endParaRPr lang="en-US" sz="1400">
              <a:sym typeface="Arial Narrow" pitchFamily="34" charset="0"/>
            </a:endParaRPr>
          </a:p>
        </p:txBody>
      </p:sp>
      <p:sp>
        <p:nvSpPr>
          <p:cNvPr id="1841157" name="Rectangle 3"/>
          <p:cNvSpPr>
            <a:spLocks noChangeArrowheads="1"/>
          </p:cNvSpPr>
          <p:nvPr>
            <p:custDataLst>
              <p:tags r:id="rId3"/>
            </p:custDataLst>
          </p:nvPr>
        </p:nvSpPr>
        <p:spPr bwMode="auto">
          <a:xfrm>
            <a:off x="76200" y="76200"/>
            <a:ext cx="8877300" cy="685800"/>
          </a:xfrm>
          <a:prstGeom prst="rect">
            <a:avLst/>
          </a:prstGeom>
          <a:noFill/>
          <a:ln w="9525">
            <a:noFill/>
            <a:miter lim="800000"/>
            <a:headEnd/>
            <a:tailEnd/>
          </a:ln>
        </p:spPr>
        <p:txBody>
          <a:bodyPr lIns="0"/>
          <a:lstStyle/>
          <a:p>
            <a:pPr>
              <a:lnSpc>
                <a:spcPct val="90000"/>
              </a:lnSpc>
            </a:pPr>
            <a:r>
              <a:rPr lang="en-GB" sz="2400">
                <a:solidFill>
                  <a:srgbClr val="FF9900"/>
                </a:solidFill>
              </a:rPr>
              <a:t>Global R&amp;D spending</a:t>
            </a:r>
            <a:endParaRPr lang="en-US" sz="2400">
              <a:solidFill>
                <a:srgbClr val="FF9900"/>
              </a:solidFill>
            </a:endParaRPr>
          </a:p>
        </p:txBody>
      </p:sp>
      <p:sp>
        <p:nvSpPr>
          <p:cNvPr id="1841158" name="Rectangle 5"/>
          <p:cNvSpPr txBox="1">
            <a:spLocks noChangeArrowheads="1"/>
          </p:cNvSpPr>
          <p:nvPr>
            <p:custDataLst>
              <p:tags r:id="rId4"/>
            </p:custDataLst>
          </p:nvPr>
        </p:nvSpPr>
        <p:spPr bwMode="auto">
          <a:xfrm>
            <a:off x="7010400" y="6381750"/>
            <a:ext cx="2133600" cy="476250"/>
          </a:xfrm>
          <a:prstGeom prst="rect">
            <a:avLst/>
          </a:prstGeom>
          <a:noFill/>
          <a:ln w="9525">
            <a:noFill/>
            <a:miter lim="800000"/>
            <a:headEnd/>
            <a:tailEnd/>
          </a:ln>
        </p:spPr>
        <p:txBody>
          <a:bodyPr anchor="b"/>
          <a:lstStyle/>
          <a:p>
            <a:pPr algn="r"/>
            <a:fld id="{71EABB85-822E-4E77-8BD2-6A55E19AE0BD}" type="slidenum">
              <a:rPr lang="en-US" sz="900" b="0"/>
              <a:pPr algn="r"/>
              <a:t>6</a:t>
            </a:fld>
            <a:endParaRPr lang="en-US" sz="900" b="0"/>
          </a:p>
        </p:txBody>
      </p:sp>
      <p:sp>
        <p:nvSpPr>
          <p:cNvPr id="1841159" name="Rectangle 3"/>
          <p:cNvSpPr>
            <a:spLocks noChangeArrowheads="1"/>
          </p:cNvSpPr>
          <p:nvPr/>
        </p:nvSpPr>
        <p:spPr bwMode="auto">
          <a:xfrm>
            <a:off x="858838" y="1419225"/>
            <a:ext cx="7254875" cy="4432300"/>
          </a:xfrm>
          <a:prstGeom prst="rect">
            <a:avLst/>
          </a:prstGeom>
          <a:noFill/>
          <a:ln w="9525">
            <a:noFill/>
            <a:miter lim="800000"/>
            <a:headEnd/>
            <a:tailEnd/>
          </a:ln>
        </p:spPr>
        <p:txBody>
          <a:bodyPr lIns="0" tIns="0" rIns="0" bIns="0">
            <a:spAutoFit/>
          </a:bodyPr>
          <a:lstStyle/>
          <a:p>
            <a:pPr marL="228600" indent="-228600" eaLnBrk="0" hangingPunct="0">
              <a:spcBef>
                <a:spcPct val="50000"/>
              </a:spcBef>
              <a:buClr>
                <a:srgbClr val="FF9900"/>
              </a:buClr>
              <a:buSzPct val="70000"/>
              <a:buFont typeface="Wingdings" pitchFamily="2" charset="2"/>
              <a:buChar char="§"/>
            </a:pPr>
            <a:r>
              <a:rPr lang="en-GB" sz="2400">
                <a:solidFill>
                  <a:srgbClr val="333333"/>
                </a:solidFill>
              </a:rPr>
              <a:t>China</a:t>
            </a:r>
            <a:r>
              <a:rPr lang="en-GB" sz="2400" b="0">
                <a:solidFill>
                  <a:srgbClr val="333333"/>
                </a:solidFill>
              </a:rPr>
              <a:t>: 1.5% of GDP (increasing by 20% per year; stated goal of 2.5% of GDP by 2020)</a:t>
            </a:r>
          </a:p>
          <a:p>
            <a:pPr marL="228600" indent="-228600" eaLnBrk="0" hangingPunct="0">
              <a:spcBef>
                <a:spcPct val="50000"/>
              </a:spcBef>
              <a:buClr>
                <a:srgbClr val="FF9900"/>
              </a:buClr>
              <a:buSzPct val="70000"/>
              <a:buFont typeface="Wingdings" pitchFamily="2" charset="2"/>
              <a:buChar char="§"/>
            </a:pPr>
            <a:endParaRPr lang="en-GB" sz="2400" b="0">
              <a:solidFill>
                <a:srgbClr val="333333"/>
              </a:solidFill>
            </a:endParaRPr>
          </a:p>
          <a:p>
            <a:pPr marL="228600" indent="-228600" eaLnBrk="0" hangingPunct="0">
              <a:spcBef>
                <a:spcPct val="50000"/>
              </a:spcBef>
              <a:buClr>
                <a:srgbClr val="FF9900"/>
              </a:buClr>
              <a:buSzPct val="70000"/>
              <a:buFont typeface="Wingdings" pitchFamily="2" charset="2"/>
              <a:buChar char="§"/>
            </a:pPr>
            <a:r>
              <a:rPr lang="en-GB" sz="2400">
                <a:solidFill>
                  <a:srgbClr val="333333"/>
                </a:solidFill>
              </a:rPr>
              <a:t>India</a:t>
            </a:r>
            <a:r>
              <a:rPr lang="en-GB" sz="2400" b="0">
                <a:solidFill>
                  <a:srgbClr val="333333"/>
                </a:solidFill>
              </a:rPr>
              <a:t>: 1.4% of GDP (stated goal of 2.5% of GDP by 2022)</a:t>
            </a:r>
          </a:p>
          <a:p>
            <a:pPr marL="228600" indent="-228600" eaLnBrk="0" hangingPunct="0">
              <a:spcBef>
                <a:spcPct val="50000"/>
              </a:spcBef>
              <a:buClr>
                <a:srgbClr val="FF9900"/>
              </a:buClr>
              <a:buSzPct val="70000"/>
              <a:buFont typeface="Wingdings" pitchFamily="2" charset="2"/>
              <a:buChar char="§"/>
            </a:pPr>
            <a:endParaRPr lang="en-GB" sz="2400" b="0">
              <a:solidFill>
                <a:srgbClr val="333333"/>
              </a:solidFill>
            </a:endParaRPr>
          </a:p>
          <a:p>
            <a:pPr marL="228600" indent="-228600" eaLnBrk="0" hangingPunct="0">
              <a:spcBef>
                <a:spcPct val="50000"/>
              </a:spcBef>
              <a:buClr>
                <a:srgbClr val="FF9900"/>
              </a:buClr>
              <a:buSzPct val="70000"/>
              <a:buFont typeface="Wingdings" pitchFamily="2" charset="2"/>
              <a:buChar char="§"/>
            </a:pPr>
            <a:r>
              <a:rPr lang="en-GB" sz="2400">
                <a:solidFill>
                  <a:srgbClr val="333333"/>
                </a:solidFill>
              </a:rPr>
              <a:t>Sub-Saharan Africa</a:t>
            </a:r>
            <a:r>
              <a:rPr lang="en-GB" sz="2400" b="0">
                <a:solidFill>
                  <a:srgbClr val="333333"/>
                </a:solidFill>
              </a:rPr>
              <a:t>: 0.5% of GDP (stated goal of 1% of GDP by 2010)</a:t>
            </a:r>
          </a:p>
          <a:p>
            <a:pPr marL="228600" indent="-228600" eaLnBrk="0" hangingPunct="0">
              <a:spcBef>
                <a:spcPct val="50000"/>
              </a:spcBef>
              <a:buClr>
                <a:srgbClr val="FF9900"/>
              </a:buClr>
              <a:buSzPct val="70000"/>
              <a:buFont typeface="Wingdings" pitchFamily="2" charset="2"/>
              <a:buChar char="§"/>
            </a:pPr>
            <a:endParaRPr lang="en-GB" sz="2400" b="0">
              <a:solidFill>
                <a:srgbClr val="333333"/>
              </a:solidFill>
            </a:endParaRPr>
          </a:p>
          <a:p>
            <a:pPr marL="228600" indent="-228600" eaLnBrk="0" hangingPunct="0">
              <a:spcBef>
                <a:spcPct val="50000"/>
              </a:spcBef>
              <a:buClr>
                <a:srgbClr val="FF9900"/>
              </a:buClr>
              <a:buSzPct val="70000"/>
              <a:buFont typeface="Wingdings" pitchFamily="2" charset="2"/>
              <a:buChar char="§"/>
            </a:pPr>
            <a:r>
              <a:rPr lang="en-GB" sz="2400">
                <a:solidFill>
                  <a:srgbClr val="333333"/>
                </a:solidFill>
              </a:rPr>
              <a:t>South Africa</a:t>
            </a:r>
            <a:r>
              <a:rPr lang="en-GB" sz="2400" b="0">
                <a:solidFill>
                  <a:srgbClr val="333333"/>
                </a:solidFill>
              </a:rPr>
              <a:t>: 0.9% of GDP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16578" name="Object 2" hidden="1"/>
          <p:cNvGraphicFramePr>
            <a:graphicFrameLocks noChangeAspect="1"/>
          </p:cNvGraphicFramePr>
          <p:nvPr/>
        </p:nvGraphicFramePr>
        <p:xfrm>
          <a:off x="0" y="0"/>
          <a:ext cx="158750" cy="158750"/>
        </p:xfrm>
        <a:graphic>
          <a:graphicData uri="http://schemas.openxmlformats.org/presentationml/2006/ole">
            <p:oleObj spid="_x0000_s1816578" name="think-cell Slide" r:id="rId67" imgW="360" imgH="360" progId="">
              <p:embed/>
            </p:oleObj>
          </a:graphicData>
        </a:graphic>
      </p:graphicFrame>
      <p:sp>
        <p:nvSpPr>
          <p:cNvPr id="1816579" name="Rectangle 14" hidden="1"/>
          <p:cNvSpPr>
            <a:spLocks noChangeArrowheads="1"/>
          </p:cNvSpPr>
          <p:nvPr>
            <p:custDataLst>
              <p:tags r:id="rId2"/>
            </p:custDataLst>
          </p:nvPr>
        </p:nvSpPr>
        <p:spPr bwMode="auto">
          <a:xfrm>
            <a:off x="0" y="0"/>
            <a:ext cx="158750" cy="158750"/>
          </a:xfrm>
          <a:prstGeom prst="rect">
            <a:avLst/>
          </a:prstGeom>
          <a:solidFill>
            <a:srgbClr val="000000"/>
          </a:solidFill>
          <a:ln w="9525" algn="ctr">
            <a:solidFill>
              <a:schemeClr val="tx1"/>
            </a:solidFill>
            <a:round/>
            <a:headEnd/>
            <a:tailEnd/>
          </a:ln>
        </p:spPr>
        <p:txBody>
          <a:bodyPr vert="horz" wrap="none" lIns="0" tIns="0" rIns="0" bIns="0" anchorCtr="0">
            <a:noAutofit/>
          </a:bodyPr>
          <a:lstStyle/>
          <a:p>
            <a:endParaRPr lang="en-US" sz="1400" b="0">
              <a:latin typeface="Arial Narrow"/>
              <a:sym typeface="Arial Narrow"/>
            </a:endParaRPr>
          </a:p>
        </p:txBody>
      </p:sp>
      <p:sp>
        <p:nvSpPr>
          <p:cNvPr id="1816580" name="Rectangle 3"/>
          <p:cNvSpPr>
            <a:spLocks noChangeArrowheads="1"/>
          </p:cNvSpPr>
          <p:nvPr>
            <p:custDataLst>
              <p:tags r:id="rId3"/>
            </p:custDataLst>
          </p:nvPr>
        </p:nvSpPr>
        <p:spPr bwMode="auto">
          <a:xfrm>
            <a:off x="76200" y="76200"/>
            <a:ext cx="8877300" cy="685800"/>
          </a:xfrm>
          <a:prstGeom prst="rect">
            <a:avLst/>
          </a:prstGeom>
          <a:noFill/>
          <a:ln w="9525">
            <a:noFill/>
            <a:miter lim="800000"/>
            <a:headEnd/>
            <a:tailEnd/>
          </a:ln>
        </p:spPr>
        <p:txBody>
          <a:bodyPr lIns="0"/>
          <a:lstStyle/>
          <a:p>
            <a:pPr>
              <a:lnSpc>
                <a:spcPct val="90000"/>
              </a:lnSpc>
            </a:pPr>
            <a:r>
              <a:rPr lang="en-GB" sz="2400">
                <a:solidFill>
                  <a:srgbClr val="FF9900"/>
                </a:solidFill>
              </a:rPr>
              <a:t>Country share of global published journal articles</a:t>
            </a:r>
            <a:endParaRPr lang="en-US" sz="2400">
              <a:solidFill>
                <a:srgbClr val="FF9900"/>
              </a:solidFill>
            </a:endParaRPr>
          </a:p>
        </p:txBody>
      </p:sp>
      <p:sp>
        <p:nvSpPr>
          <p:cNvPr id="1816581" name="Rectangle 5"/>
          <p:cNvSpPr txBox="1">
            <a:spLocks noChangeArrowheads="1"/>
          </p:cNvSpPr>
          <p:nvPr>
            <p:custDataLst>
              <p:tags r:id="rId4"/>
            </p:custDataLst>
          </p:nvPr>
        </p:nvSpPr>
        <p:spPr bwMode="auto">
          <a:xfrm>
            <a:off x="7010400" y="6381750"/>
            <a:ext cx="2133600" cy="476250"/>
          </a:xfrm>
          <a:prstGeom prst="rect">
            <a:avLst/>
          </a:prstGeom>
          <a:noFill/>
          <a:ln w="9525">
            <a:noFill/>
            <a:miter lim="800000"/>
            <a:headEnd/>
            <a:tailEnd/>
          </a:ln>
        </p:spPr>
        <p:txBody>
          <a:bodyPr anchor="b"/>
          <a:lstStyle/>
          <a:p>
            <a:pPr algn="r"/>
            <a:fld id="{EC8902EC-F991-42DE-9C11-049342E60F40}" type="slidenum">
              <a:rPr lang="en-US" sz="900" b="0"/>
              <a:pPr algn="r"/>
              <a:t>7</a:t>
            </a:fld>
            <a:endParaRPr lang="en-US" sz="900" b="0"/>
          </a:p>
        </p:txBody>
      </p:sp>
      <p:graphicFrame>
        <p:nvGraphicFramePr>
          <p:cNvPr id="1816577" name="Object 1"/>
          <p:cNvGraphicFramePr>
            <a:graphicFrameLocks noChangeAspect="1"/>
          </p:cNvGraphicFramePr>
          <p:nvPr/>
        </p:nvGraphicFramePr>
        <p:xfrm>
          <a:off x="565150" y="1622425"/>
          <a:ext cx="6731000" cy="5057775"/>
        </p:xfrm>
        <a:graphic>
          <a:graphicData uri="http://schemas.openxmlformats.org/presentationml/2006/ole">
            <p:oleObj spid="_x0000_s1816577" name="Chart" r:id="rId68" imgW="6734175" imgH="5057775" progId="MSGraph.Chart.8">
              <p:embed followColorScheme="full"/>
            </p:oleObj>
          </a:graphicData>
        </a:graphic>
      </p:graphicFrame>
      <p:cxnSp>
        <p:nvCxnSpPr>
          <p:cNvPr id="74" name="Straight Connector 73"/>
          <p:cNvCxnSpPr/>
          <p:nvPr>
            <p:custDataLst>
              <p:tags r:id="rId5"/>
            </p:custDataLst>
          </p:nvPr>
        </p:nvCxnSpPr>
        <p:spPr bwMode="auto">
          <a:xfrm>
            <a:off x="792162" y="485140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3" name="Straight Connector 72"/>
          <p:cNvCxnSpPr/>
          <p:nvPr>
            <p:custDataLst>
              <p:tags r:id="rId6"/>
            </p:custDataLst>
          </p:nvPr>
        </p:nvCxnSpPr>
        <p:spPr bwMode="auto">
          <a:xfrm>
            <a:off x="792162" y="517525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2" name="Straight Connector 71"/>
          <p:cNvCxnSpPr/>
          <p:nvPr>
            <p:custDataLst>
              <p:tags r:id="rId7"/>
            </p:custDataLst>
          </p:nvPr>
        </p:nvCxnSpPr>
        <p:spPr bwMode="auto">
          <a:xfrm>
            <a:off x="792162" y="549910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83" name="Straight Connector 82"/>
          <p:cNvCxnSpPr/>
          <p:nvPr>
            <p:custDataLst>
              <p:tags r:id="rId8"/>
            </p:custDataLst>
          </p:nvPr>
        </p:nvCxnSpPr>
        <p:spPr bwMode="auto">
          <a:xfrm>
            <a:off x="792162" y="171767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82" name="Straight Connector 81"/>
          <p:cNvCxnSpPr/>
          <p:nvPr>
            <p:custDataLst>
              <p:tags r:id="rId9"/>
            </p:custDataLst>
          </p:nvPr>
        </p:nvCxnSpPr>
        <p:spPr bwMode="auto">
          <a:xfrm>
            <a:off x="792162" y="204152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81" name="Straight Connector 80"/>
          <p:cNvCxnSpPr/>
          <p:nvPr>
            <p:custDataLst>
              <p:tags r:id="rId10"/>
            </p:custDataLst>
          </p:nvPr>
        </p:nvCxnSpPr>
        <p:spPr bwMode="auto">
          <a:xfrm>
            <a:off x="792162" y="236537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80" name="Straight Connector 79"/>
          <p:cNvCxnSpPr/>
          <p:nvPr>
            <p:custDataLst>
              <p:tags r:id="rId11"/>
            </p:custDataLst>
          </p:nvPr>
        </p:nvCxnSpPr>
        <p:spPr bwMode="auto">
          <a:xfrm>
            <a:off x="792162" y="268922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9" name="Straight Connector 78"/>
          <p:cNvCxnSpPr/>
          <p:nvPr>
            <p:custDataLst>
              <p:tags r:id="rId12"/>
            </p:custDataLst>
          </p:nvPr>
        </p:nvCxnSpPr>
        <p:spPr bwMode="auto">
          <a:xfrm>
            <a:off x="792162" y="301307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8" name="Straight Connector 77"/>
          <p:cNvCxnSpPr/>
          <p:nvPr>
            <p:custDataLst>
              <p:tags r:id="rId13"/>
            </p:custDataLst>
          </p:nvPr>
        </p:nvCxnSpPr>
        <p:spPr bwMode="auto">
          <a:xfrm>
            <a:off x="792162" y="333692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7" name="Straight Connector 76"/>
          <p:cNvCxnSpPr/>
          <p:nvPr>
            <p:custDataLst>
              <p:tags r:id="rId14"/>
            </p:custDataLst>
          </p:nvPr>
        </p:nvCxnSpPr>
        <p:spPr bwMode="auto">
          <a:xfrm>
            <a:off x="792162" y="3660775"/>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1" name="Straight Connector 70"/>
          <p:cNvCxnSpPr/>
          <p:nvPr>
            <p:custDataLst>
              <p:tags r:id="rId15"/>
            </p:custDataLst>
          </p:nvPr>
        </p:nvCxnSpPr>
        <p:spPr bwMode="auto">
          <a:xfrm>
            <a:off x="792162" y="582295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6" name="Straight Connector 75"/>
          <p:cNvCxnSpPr/>
          <p:nvPr>
            <p:custDataLst>
              <p:tags r:id="rId16"/>
            </p:custDataLst>
          </p:nvPr>
        </p:nvCxnSpPr>
        <p:spPr bwMode="auto">
          <a:xfrm>
            <a:off x="792162" y="420370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5" name="Straight Connector 74"/>
          <p:cNvCxnSpPr/>
          <p:nvPr>
            <p:custDataLst>
              <p:tags r:id="rId17"/>
            </p:custDataLst>
          </p:nvPr>
        </p:nvCxnSpPr>
        <p:spPr bwMode="auto">
          <a:xfrm>
            <a:off x="792162" y="4527550"/>
            <a:ext cx="58738" cy="0"/>
          </a:xfrm>
          <a:prstGeom prst="line">
            <a:avLst/>
          </a:prstGeom>
          <a:noFill/>
          <a:ln w="9525" cap="flat" cmpd="sng" algn="ctr">
            <a:solidFill>
              <a:schemeClr val="tx1"/>
            </a:solidFill>
            <a:prstDash val="solid"/>
            <a:round/>
            <a:headEnd type="none" w="med" len="med"/>
            <a:tailEnd type="none" w="med" len="med"/>
          </a:ln>
          <a:effectLst/>
        </p:spPr>
      </p:cxnSp>
      <p:cxnSp>
        <p:nvCxnSpPr>
          <p:cNvPr id="70" name="Straight Connector 69"/>
          <p:cNvCxnSpPr/>
          <p:nvPr>
            <p:custDataLst>
              <p:tags r:id="rId18"/>
            </p:custDataLst>
          </p:nvPr>
        </p:nvCxnSpPr>
        <p:spPr bwMode="auto">
          <a:xfrm>
            <a:off x="792162" y="6146800"/>
            <a:ext cx="58738" cy="0"/>
          </a:xfrm>
          <a:prstGeom prst="line">
            <a:avLst/>
          </a:prstGeom>
          <a:noFill/>
          <a:ln w="9525" cap="flat" cmpd="sng" algn="ctr">
            <a:solidFill>
              <a:schemeClr val="tx1"/>
            </a:solidFill>
            <a:prstDash val="solid"/>
            <a:round/>
            <a:headEnd type="none" w="med" len="med"/>
            <a:tailEnd type="none" w="med" len="med"/>
          </a:ln>
          <a:effectLst/>
        </p:spPr>
      </p:cxnSp>
      <p:sp useBgFill="1">
        <p:nvSpPr>
          <p:cNvPr id="69" name="Freeform 68"/>
          <p:cNvSpPr/>
          <p:nvPr>
            <p:custDataLst>
              <p:tags r:id="rId19"/>
            </p:custDataLst>
          </p:nvPr>
        </p:nvSpPr>
        <p:spPr bwMode="auto">
          <a:xfrm>
            <a:off x="777875" y="3808412"/>
            <a:ext cx="146051" cy="95251"/>
          </a:xfrm>
          <a:custGeom>
            <a:avLst/>
            <a:gdLst/>
            <a:ahLst/>
            <a:cxnLst/>
            <a:rect l="0" t="0" r="0" b="0"/>
            <a:pathLst>
              <a:path w="146051" h="95251">
                <a:moveTo>
                  <a:pt x="0" y="38100"/>
                </a:moveTo>
                <a:lnTo>
                  <a:pt x="146050" y="0"/>
                </a:lnTo>
                <a:lnTo>
                  <a:pt x="146050" y="57150"/>
                </a:lnTo>
                <a:lnTo>
                  <a:pt x="0" y="95250"/>
                </a:lnTo>
                <a:close/>
              </a:path>
            </a:pathLst>
          </a:custGeom>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Narrow" pitchFamily="34" charset="0"/>
            </a:endParaRPr>
          </a:p>
        </p:txBody>
      </p:sp>
      <p:sp>
        <p:nvSpPr>
          <p:cNvPr id="68" name="Freeform 67"/>
          <p:cNvSpPr/>
          <p:nvPr>
            <p:custDataLst>
              <p:tags r:id="rId20"/>
            </p:custDataLst>
          </p:nvPr>
        </p:nvSpPr>
        <p:spPr bwMode="auto">
          <a:xfrm>
            <a:off x="777875" y="3865562"/>
            <a:ext cx="146051" cy="38101"/>
          </a:xfrm>
          <a:custGeom>
            <a:avLst/>
            <a:gdLst/>
            <a:ahLst/>
            <a:cxnLst/>
            <a:rect l="0" t="0" r="0" b="0"/>
            <a:pathLst>
              <a:path w="146051" h="38101">
                <a:moveTo>
                  <a:pt x="0" y="38100"/>
                </a:moveTo>
                <a:lnTo>
                  <a:pt x="146050" y="0"/>
                </a:ln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Narrow" pitchFamily="34" charset="0"/>
            </a:endParaRPr>
          </a:p>
        </p:txBody>
      </p:sp>
      <p:sp>
        <p:nvSpPr>
          <p:cNvPr id="67" name="Freeform 66"/>
          <p:cNvSpPr/>
          <p:nvPr>
            <p:custDataLst>
              <p:tags r:id="rId21"/>
            </p:custDataLst>
          </p:nvPr>
        </p:nvSpPr>
        <p:spPr bwMode="auto">
          <a:xfrm>
            <a:off x="777875" y="3808412"/>
            <a:ext cx="146051" cy="38101"/>
          </a:xfrm>
          <a:custGeom>
            <a:avLst/>
            <a:gdLst/>
            <a:ahLst/>
            <a:cxnLst/>
            <a:rect l="0" t="0" r="0" b="0"/>
            <a:pathLst>
              <a:path w="146051" h="38101">
                <a:moveTo>
                  <a:pt x="0" y="38100"/>
                </a:moveTo>
                <a:lnTo>
                  <a:pt x="146050" y="0"/>
                </a:ln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Narrow" pitchFamily="34" charset="0"/>
            </a:endParaRPr>
          </a:p>
        </p:txBody>
      </p:sp>
      <p:cxnSp>
        <p:nvCxnSpPr>
          <p:cNvPr id="89" name="Straight Connector 88"/>
          <p:cNvCxnSpPr/>
          <p:nvPr>
            <p:custDataLst>
              <p:tags r:id="rId22"/>
            </p:custDataLst>
          </p:nvPr>
        </p:nvCxnSpPr>
        <p:spPr bwMode="auto">
          <a:xfrm flipH="1">
            <a:off x="7051675" y="5726112"/>
            <a:ext cx="77787" cy="153987"/>
          </a:xfrm>
          <a:prstGeom prst="line">
            <a:avLst/>
          </a:prstGeom>
          <a:noFill/>
          <a:ln w="6350" cap="flat" cmpd="sng" algn="ctr">
            <a:solidFill>
              <a:schemeClr val="tx1"/>
            </a:solidFill>
            <a:prstDash val="solid"/>
            <a:round/>
            <a:headEnd type="none" w="med" len="med"/>
            <a:tailEnd type="none" w="med" len="med"/>
          </a:ln>
          <a:effectLst/>
        </p:spPr>
      </p:cxnSp>
      <p:cxnSp>
        <p:nvCxnSpPr>
          <p:cNvPr id="87" name="Straight Connector 86"/>
          <p:cNvCxnSpPr/>
          <p:nvPr>
            <p:custDataLst>
              <p:tags r:id="rId23"/>
            </p:custDataLst>
          </p:nvPr>
        </p:nvCxnSpPr>
        <p:spPr bwMode="auto">
          <a:xfrm flipH="1">
            <a:off x="7051675" y="5462587"/>
            <a:ext cx="77787" cy="369887"/>
          </a:xfrm>
          <a:prstGeom prst="line">
            <a:avLst/>
          </a:prstGeom>
          <a:noFill/>
          <a:ln w="6350" cap="flat" cmpd="sng" algn="ctr">
            <a:solidFill>
              <a:schemeClr val="tx1"/>
            </a:solidFill>
            <a:prstDash val="solid"/>
            <a:round/>
            <a:headEnd type="none" w="med" len="med"/>
            <a:tailEnd type="none" w="med" len="med"/>
          </a:ln>
          <a:effectLst/>
        </p:spPr>
      </p:cxnSp>
      <p:cxnSp>
        <p:nvCxnSpPr>
          <p:cNvPr id="86" name="Straight Connector 85"/>
          <p:cNvCxnSpPr/>
          <p:nvPr>
            <p:custDataLst>
              <p:tags r:id="rId24"/>
            </p:custDataLst>
          </p:nvPr>
        </p:nvCxnSpPr>
        <p:spPr bwMode="auto">
          <a:xfrm flipH="1">
            <a:off x="7051675" y="4935537"/>
            <a:ext cx="77787" cy="382587"/>
          </a:xfrm>
          <a:prstGeom prst="line">
            <a:avLst/>
          </a:prstGeom>
          <a:noFill/>
          <a:ln w="6350" cap="flat" cmpd="sng" algn="ctr">
            <a:solidFill>
              <a:schemeClr val="tx1"/>
            </a:solidFill>
            <a:prstDash val="solid"/>
            <a:round/>
            <a:headEnd type="none" w="med" len="med"/>
            <a:tailEnd type="none" w="med" len="med"/>
          </a:ln>
          <a:effectLst/>
        </p:spPr>
      </p:cxnSp>
      <p:cxnSp>
        <p:nvCxnSpPr>
          <p:cNvPr id="85" name="Straight Connector 84"/>
          <p:cNvCxnSpPr/>
          <p:nvPr>
            <p:custDataLst>
              <p:tags r:id="rId25"/>
            </p:custDataLst>
          </p:nvPr>
        </p:nvCxnSpPr>
        <p:spPr bwMode="auto">
          <a:xfrm flipH="1">
            <a:off x="7051675" y="4672012"/>
            <a:ext cx="77787" cy="598487"/>
          </a:xfrm>
          <a:prstGeom prst="line">
            <a:avLst/>
          </a:prstGeom>
          <a:noFill/>
          <a:ln w="6350" cap="flat" cmpd="sng" algn="ctr">
            <a:solidFill>
              <a:schemeClr val="tx1"/>
            </a:solidFill>
            <a:prstDash val="solid"/>
            <a:round/>
            <a:headEnd type="none" w="med" len="med"/>
            <a:tailEnd type="none" w="med" len="med"/>
          </a:ln>
          <a:effectLst/>
        </p:spPr>
      </p:cxnSp>
      <p:cxnSp>
        <p:nvCxnSpPr>
          <p:cNvPr id="84" name="Straight Connector 83"/>
          <p:cNvCxnSpPr/>
          <p:nvPr>
            <p:custDataLst>
              <p:tags r:id="rId26"/>
            </p:custDataLst>
          </p:nvPr>
        </p:nvCxnSpPr>
        <p:spPr bwMode="auto">
          <a:xfrm flipH="1">
            <a:off x="7051675" y="4408487"/>
            <a:ext cx="77787" cy="804862"/>
          </a:xfrm>
          <a:prstGeom prst="line">
            <a:avLst/>
          </a:prstGeom>
          <a:noFill/>
          <a:ln w="6350" cap="flat" cmpd="sng" algn="ctr">
            <a:solidFill>
              <a:schemeClr val="tx1"/>
            </a:solidFill>
            <a:prstDash val="solid"/>
            <a:round/>
            <a:headEnd type="none" w="med" len="med"/>
            <a:tailEnd type="none" w="med" len="med"/>
          </a:ln>
          <a:effectLst/>
        </p:spPr>
      </p:cxnSp>
      <p:cxnSp>
        <p:nvCxnSpPr>
          <p:cNvPr id="88" name="Straight Connector 87"/>
          <p:cNvCxnSpPr/>
          <p:nvPr>
            <p:custDataLst>
              <p:tags r:id="rId27"/>
            </p:custDataLst>
          </p:nvPr>
        </p:nvCxnSpPr>
        <p:spPr bwMode="auto">
          <a:xfrm flipH="1">
            <a:off x="7051675" y="5199062"/>
            <a:ext cx="77787" cy="500062"/>
          </a:xfrm>
          <a:prstGeom prst="line">
            <a:avLst/>
          </a:prstGeom>
          <a:noFill/>
          <a:ln w="6350" cap="flat" cmpd="sng" algn="ctr">
            <a:solidFill>
              <a:schemeClr val="tx1"/>
            </a:solidFill>
            <a:prstDash val="solid"/>
            <a:round/>
            <a:headEnd type="none" w="med" len="med"/>
            <a:tailEnd type="none" w="med" len="med"/>
          </a:ln>
          <a:effectLst/>
        </p:spPr>
      </p:cxnSp>
      <p:sp>
        <p:nvSpPr>
          <p:cNvPr id="1816626" name="Rectangle 3"/>
          <p:cNvSpPr>
            <a:spLocks noChangeArrowheads="1"/>
          </p:cNvSpPr>
          <p:nvPr>
            <p:custDataLst>
              <p:tags r:id="rId28"/>
            </p:custDataLst>
          </p:nvPr>
        </p:nvSpPr>
        <p:spPr bwMode="auto">
          <a:xfrm>
            <a:off x="630237" y="4745037"/>
            <a:ext cx="80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7596C1C1-8ACD-42D7-AAFB-F0B6B4E58549}" type="datetime'''''''8'''''''''''''''''''''''''''''''''''''''''''''''">
              <a:rPr lang="de-DE" sz="1400" b="0"/>
              <a:pPr algn="r" eaLnBrk="0" hangingPunct="0">
                <a:buClr>
                  <a:srgbClr val="FF9900"/>
                </a:buClr>
                <a:buSzPct val="70000"/>
                <a:buFont typeface="Wingdings" pitchFamily="2" charset="2"/>
                <a:buNone/>
              </a:pPr>
              <a:t>8</a:t>
            </a:fld>
            <a:endParaRPr lang="de-DE" sz="1400" b="0"/>
          </a:p>
        </p:txBody>
      </p:sp>
      <p:sp>
        <p:nvSpPr>
          <p:cNvPr id="1816609" name="Rectangle 3"/>
          <p:cNvSpPr>
            <a:spLocks noChangeArrowheads="1"/>
          </p:cNvSpPr>
          <p:nvPr>
            <p:custDataLst>
              <p:tags r:id="rId29"/>
            </p:custDataLst>
          </p:nvPr>
        </p:nvSpPr>
        <p:spPr bwMode="auto">
          <a:xfrm>
            <a:off x="630237" y="5068887"/>
            <a:ext cx="80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84F7212-8270-49B8-8F5B-FF438EFCEBC0}" type="datetime'''''6'''''''''''''''''''''''''''''''''''''''''''''''''''''''''">
              <a:rPr lang="de-DE" sz="1400" b="0"/>
              <a:pPr algn="r" eaLnBrk="0" hangingPunct="0">
                <a:buClr>
                  <a:srgbClr val="FF9900"/>
                </a:buClr>
                <a:buSzPct val="70000"/>
                <a:buFont typeface="Wingdings" pitchFamily="2" charset="2"/>
                <a:buNone/>
              </a:pPr>
              <a:t>6</a:t>
            </a:fld>
            <a:endParaRPr lang="de-DE" sz="1400" b="0"/>
          </a:p>
        </p:txBody>
      </p:sp>
      <p:sp>
        <p:nvSpPr>
          <p:cNvPr id="1816614" name="Rectangle 3"/>
          <p:cNvSpPr>
            <a:spLocks noChangeArrowheads="1"/>
          </p:cNvSpPr>
          <p:nvPr>
            <p:custDataLst>
              <p:tags r:id="rId30"/>
            </p:custDataLst>
          </p:nvPr>
        </p:nvSpPr>
        <p:spPr bwMode="auto">
          <a:xfrm>
            <a:off x="630237" y="5392737"/>
            <a:ext cx="80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AFC90A1-843D-4107-A4D7-51C6B01BB052}" type="datetime'''''''''''''''''''''''''''''''''''''''''''''''''''''4'''">
              <a:rPr lang="de-DE" sz="1400" b="0"/>
              <a:pPr algn="r" eaLnBrk="0" hangingPunct="0">
                <a:buClr>
                  <a:srgbClr val="FF9900"/>
                </a:buClr>
                <a:buSzPct val="70000"/>
                <a:buFont typeface="Wingdings" pitchFamily="2" charset="2"/>
                <a:buNone/>
              </a:pPr>
              <a:t>4</a:t>
            </a:fld>
            <a:endParaRPr lang="de-DE" sz="1400" b="0"/>
          </a:p>
        </p:txBody>
      </p:sp>
      <p:sp>
        <p:nvSpPr>
          <p:cNvPr id="1816615" name="Rectangle 3"/>
          <p:cNvSpPr>
            <a:spLocks noChangeArrowheads="1"/>
          </p:cNvSpPr>
          <p:nvPr>
            <p:custDataLst>
              <p:tags r:id="rId31"/>
            </p:custDataLst>
          </p:nvPr>
        </p:nvSpPr>
        <p:spPr bwMode="auto">
          <a:xfrm>
            <a:off x="549275" y="161131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D3B9077D-B6D4-48D0-A1E3-C351D434A8BD}" type="datetime'3''2'''''''''''''''''''''''">
              <a:rPr lang="de-DE" sz="1400" b="0"/>
              <a:pPr algn="r" eaLnBrk="0" hangingPunct="0">
                <a:buClr>
                  <a:srgbClr val="FF9900"/>
                </a:buClr>
                <a:buSzPct val="70000"/>
                <a:buFont typeface="Wingdings" pitchFamily="2" charset="2"/>
                <a:buNone/>
              </a:pPr>
              <a:t>32</a:t>
            </a:fld>
            <a:endParaRPr lang="de-DE" sz="1400" b="0"/>
          </a:p>
        </p:txBody>
      </p:sp>
      <p:sp>
        <p:nvSpPr>
          <p:cNvPr id="1816616" name="Rectangle 3"/>
          <p:cNvSpPr>
            <a:spLocks noChangeArrowheads="1"/>
          </p:cNvSpPr>
          <p:nvPr>
            <p:custDataLst>
              <p:tags r:id="rId32"/>
            </p:custDataLst>
          </p:nvPr>
        </p:nvSpPr>
        <p:spPr bwMode="auto">
          <a:xfrm>
            <a:off x="549275" y="193516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D1146F9F-FC91-4269-BA67-D98FE3E3E927}" type="datetime'''''''''''''''''''''''''''''''3''''''0'''">
              <a:rPr lang="de-DE" sz="1400" b="0"/>
              <a:pPr algn="r" eaLnBrk="0" hangingPunct="0">
                <a:buClr>
                  <a:srgbClr val="FF9900"/>
                </a:buClr>
                <a:buSzPct val="70000"/>
                <a:buFont typeface="Wingdings" pitchFamily="2" charset="2"/>
                <a:buNone/>
              </a:pPr>
              <a:t>30</a:t>
            </a:fld>
            <a:endParaRPr lang="de-DE" sz="1400" b="0"/>
          </a:p>
        </p:txBody>
      </p:sp>
      <p:sp>
        <p:nvSpPr>
          <p:cNvPr id="1816617" name="Rectangle 3"/>
          <p:cNvSpPr>
            <a:spLocks noChangeArrowheads="1"/>
          </p:cNvSpPr>
          <p:nvPr>
            <p:custDataLst>
              <p:tags r:id="rId33"/>
            </p:custDataLst>
          </p:nvPr>
        </p:nvSpPr>
        <p:spPr bwMode="auto">
          <a:xfrm>
            <a:off x="549275" y="225901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5368E103-9221-46AB-96A7-EA0AE8ADECBB}" type="datetime'''''2''''''''''''''''''''''''''''''''''8'''''">
              <a:rPr lang="de-DE" sz="1400" b="0"/>
              <a:pPr algn="r" eaLnBrk="0" hangingPunct="0">
                <a:buClr>
                  <a:srgbClr val="FF9900"/>
                </a:buClr>
                <a:buSzPct val="70000"/>
                <a:buFont typeface="Wingdings" pitchFamily="2" charset="2"/>
                <a:buNone/>
              </a:pPr>
              <a:t>28</a:t>
            </a:fld>
            <a:endParaRPr lang="de-DE" sz="1400" b="0"/>
          </a:p>
        </p:txBody>
      </p:sp>
      <p:sp>
        <p:nvSpPr>
          <p:cNvPr id="1816618" name="Rectangle 3"/>
          <p:cNvSpPr>
            <a:spLocks noChangeArrowheads="1"/>
          </p:cNvSpPr>
          <p:nvPr>
            <p:custDataLst>
              <p:tags r:id="rId34"/>
            </p:custDataLst>
          </p:nvPr>
        </p:nvSpPr>
        <p:spPr bwMode="auto">
          <a:xfrm>
            <a:off x="549275" y="258286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CA3474E-881A-4D13-A6DC-B09A24BD1964}" type="datetime'''''''''''''''''''''''''''2''''''''''''''''''''6'''''''''''''">
              <a:rPr lang="de-DE" sz="1400" b="0"/>
              <a:pPr algn="r" eaLnBrk="0" hangingPunct="0">
                <a:buClr>
                  <a:srgbClr val="FF9900"/>
                </a:buClr>
                <a:buSzPct val="70000"/>
                <a:buFont typeface="Wingdings" pitchFamily="2" charset="2"/>
                <a:buNone/>
              </a:pPr>
              <a:t>26</a:t>
            </a:fld>
            <a:endParaRPr lang="de-DE" sz="1400" b="0"/>
          </a:p>
        </p:txBody>
      </p:sp>
      <p:sp>
        <p:nvSpPr>
          <p:cNvPr id="1816619" name="Rectangle 81"/>
          <p:cNvSpPr>
            <a:spLocks noGrp="1" noChangeArrowheads="1"/>
          </p:cNvSpPr>
          <p:nvPr>
            <p:custDataLst>
              <p:tags r:id="rId35"/>
            </p:custDataLst>
          </p:nvPr>
        </p:nvSpPr>
        <p:spPr bwMode="auto">
          <a:xfrm>
            <a:off x="549275" y="290671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8989880-99B2-4B64-9294-204F3530A5CB}" type="datetime'''''2''''''''''''''''''''4'''''''">
              <a:rPr lang="en-US" sz="1400" b="0">
                <a:sym typeface="Arial Narrow" pitchFamily="34" charset="0"/>
              </a:rPr>
              <a:pPr algn="r" eaLnBrk="0" hangingPunct="0">
                <a:buClr>
                  <a:srgbClr val="FF9900"/>
                </a:buClr>
                <a:buSzPct val="70000"/>
                <a:buFont typeface="Wingdings" pitchFamily="2" charset="2"/>
                <a:buNone/>
              </a:pPr>
              <a:t>24</a:t>
            </a:fld>
            <a:endParaRPr lang="en-US" sz="1400" b="0">
              <a:sym typeface="Arial Narrow" pitchFamily="34" charset="0"/>
            </a:endParaRPr>
          </a:p>
        </p:txBody>
      </p:sp>
      <p:sp>
        <p:nvSpPr>
          <p:cNvPr id="1816620" name="Rectangle 3"/>
          <p:cNvSpPr>
            <a:spLocks noChangeArrowheads="1"/>
          </p:cNvSpPr>
          <p:nvPr>
            <p:custDataLst>
              <p:tags r:id="rId36"/>
            </p:custDataLst>
          </p:nvPr>
        </p:nvSpPr>
        <p:spPr bwMode="auto">
          <a:xfrm>
            <a:off x="549275" y="323056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1AB8D07C-CDED-4D66-955D-69D9C751ECDC}" type="datetime'''''''''2''2'''''''''''''''''''''''''''''''''''''''''''">
              <a:rPr lang="de-DE" sz="1400" b="0"/>
              <a:pPr algn="r" eaLnBrk="0" hangingPunct="0">
                <a:buClr>
                  <a:srgbClr val="FF9900"/>
                </a:buClr>
                <a:buSzPct val="70000"/>
                <a:buFont typeface="Wingdings" pitchFamily="2" charset="2"/>
                <a:buNone/>
              </a:pPr>
              <a:t>22</a:t>
            </a:fld>
            <a:endParaRPr lang="de-DE" sz="1400" b="0"/>
          </a:p>
        </p:txBody>
      </p:sp>
      <p:sp>
        <p:nvSpPr>
          <p:cNvPr id="1816621" name="Rectangle 3"/>
          <p:cNvSpPr>
            <a:spLocks noChangeArrowheads="1"/>
          </p:cNvSpPr>
          <p:nvPr>
            <p:custDataLst>
              <p:tags r:id="rId37"/>
            </p:custDataLst>
          </p:nvPr>
        </p:nvSpPr>
        <p:spPr bwMode="auto">
          <a:xfrm>
            <a:off x="549275" y="3554412"/>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AFB9D5C8-6371-45A8-B2C6-6FE387DAFC07}" type="datetime'''''''''''''''''''2''''''''''''''''0'''''">
              <a:rPr lang="de-DE" sz="1400" b="0"/>
              <a:pPr algn="r" eaLnBrk="0" hangingPunct="0">
                <a:buClr>
                  <a:srgbClr val="FF9900"/>
                </a:buClr>
                <a:buSzPct val="70000"/>
                <a:buFont typeface="Wingdings" pitchFamily="2" charset="2"/>
                <a:buNone/>
              </a:pPr>
              <a:t>20</a:t>
            </a:fld>
            <a:endParaRPr lang="de-DE" sz="1400" b="0"/>
          </a:p>
        </p:txBody>
      </p:sp>
      <p:sp>
        <p:nvSpPr>
          <p:cNvPr id="1816622" name="Rectangle 3"/>
          <p:cNvSpPr>
            <a:spLocks noChangeArrowheads="1"/>
          </p:cNvSpPr>
          <p:nvPr>
            <p:custDataLst>
              <p:tags r:id="rId38"/>
            </p:custDataLst>
          </p:nvPr>
        </p:nvSpPr>
        <p:spPr bwMode="auto">
          <a:xfrm>
            <a:off x="630237" y="5716587"/>
            <a:ext cx="80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r>
              <a:rPr lang="de-DE" sz="1400" b="0"/>
              <a:t>2</a:t>
            </a:r>
          </a:p>
        </p:txBody>
      </p:sp>
      <p:sp>
        <p:nvSpPr>
          <p:cNvPr id="1816623" name="Rectangle 3"/>
          <p:cNvSpPr>
            <a:spLocks noChangeArrowheads="1"/>
          </p:cNvSpPr>
          <p:nvPr>
            <p:custDataLst>
              <p:tags r:id="rId39"/>
            </p:custDataLst>
          </p:nvPr>
        </p:nvSpPr>
        <p:spPr bwMode="auto">
          <a:xfrm>
            <a:off x="549275" y="4097337"/>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C4934CB8-DADE-41B7-BE7D-9A66EA19A245}" type="datetime'''''''''''''''''''''''''''''''1''''''''''''''''2'">
              <a:rPr lang="de-DE" sz="1400" b="0"/>
              <a:pPr algn="r" eaLnBrk="0" hangingPunct="0">
                <a:buClr>
                  <a:srgbClr val="FF9900"/>
                </a:buClr>
                <a:buSzPct val="70000"/>
                <a:buFont typeface="Wingdings" pitchFamily="2" charset="2"/>
                <a:buNone/>
              </a:pPr>
              <a:t>12</a:t>
            </a:fld>
            <a:endParaRPr lang="de-DE" sz="1400" b="0"/>
          </a:p>
        </p:txBody>
      </p:sp>
      <p:sp>
        <p:nvSpPr>
          <p:cNvPr id="1816624" name="Rectangle 3"/>
          <p:cNvSpPr>
            <a:spLocks noChangeArrowheads="1"/>
          </p:cNvSpPr>
          <p:nvPr>
            <p:custDataLst>
              <p:tags r:id="rId40"/>
            </p:custDataLst>
          </p:nvPr>
        </p:nvSpPr>
        <p:spPr bwMode="auto">
          <a:xfrm>
            <a:off x="549275" y="4421187"/>
            <a:ext cx="161925"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fld id="{6B0D2C44-B803-4A30-8E27-EE610EA615A3}" type="datetime'''''''''''''''''''''''''''''1''0'''">
              <a:rPr lang="de-DE" sz="1400" b="0"/>
              <a:pPr algn="r" eaLnBrk="0" hangingPunct="0">
                <a:buClr>
                  <a:srgbClr val="FF9900"/>
                </a:buClr>
                <a:buSzPct val="70000"/>
                <a:buFont typeface="Wingdings" pitchFamily="2" charset="2"/>
                <a:buNone/>
              </a:pPr>
              <a:t>10</a:t>
            </a:fld>
            <a:endParaRPr lang="de-DE" sz="1400" b="0"/>
          </a:p>
        </p:txBody>
      </p:sp>
      <p:sp>
        <p:nvSpPr>
          <p:cNvPr id="1816625" name="Rectangle 3"/>
          <p:cNvSpPr>
            <a:spLocks noChangeArrowheads="1"/>
          </p:cNvSpPr>
          <p:nvPr>
            <p:custDataLst>
              <p:tags r:id="rId41"/>
            </p:custDataLst>
          </p:nvPr>
        </p:nvSpPr>
        <p:spPr bwMode="auto">
          <a:xfrm>
            <a:off x="630237" y="6040437"/>
            <a:ext cx="80962" cy="212725"/>
          </a:xfrm>
          <a:prstGeom prst="rect">
            <a:avLst/>
          </a:prstGeom>
          <a:noFill/>
          <a:ln w="9525">
            <a:noFill/>
            <a:miter lim="800000"/>
            <a:headEnd/>
            <a:tailEnd/>
          </a:ln>
        </p:spPr>
        <p:txBody>
          <a:bodyPr wrap="none" lIns="0" tIns="0" rIns="0" bIns="0" anchor="ctr"/>
          <a:lstStyle/>
          <a:p>
            <a:pPr algn="r" eaLnBrk="0" hangingPunct="0">
              <a:buClr>
                <a:srgbClr val="FF9900"/>
              </a:buClr>
              <a:buSzPct val="70000"/>
              <a:buFont typeface="Wingdings" pitchFamily="2" charset="2"/>
              <a:buNone/>
            </a:pPr>
            <a:r>
              <a:rPr lang="de-DE" sz="1400" b="0"/>
              <a:t>0</a:t>
            </a:r>
          </a:p>
        </p:txBody>
      </p:sp>
      <p:sp>
        <p:nvSpPr>
          <p:cNvPr id="1816612" name="Rectangle 43"/>
          <p:cNvSpPr>
            <a:spLocks noChangeArrowheads="1"/>
          </p:cNvSpPr>
          <p:nvPr>
            <p:custDataLst>
              <p:tags r:id="rId42"/>
            </p:custDataLst>
          </p:nvPr>
        </p:nvSpPr>
        <p:spPr bwMode="auto">
          <a:xfrm>
            <a:off x="7154862" y="5619750"/>
            <a:ext cx="444500" cy="212725"/>
          </a:xfrm>
          <a:prstGeom prst="rect">
            <a:avLst/>
          </a:prstGeom>
          <a:noFill/>
          <a:ln w="9525" algn="ctr">
            <a:noFill/>
            <a:round/>
            <a:headEnd/>
            <a:tailEnd/>
          </a:ln>
        </p:spPr>
        <p:txBody>
          <a:bodyPr wrap="none" lIns="0" tIns="0" rIns="0" bIns="0" anchor="ctr"/>
          <a:lstStyle/>
          <a:p>
            <a:fld id="{D9762761-4138-4231-8677-58B3F1FF10A2}" type="datetime'R''''''''u''''''''''''''''''''''''''ss''i''a'''''''''''''">
              <a:rPr lang="en-US" sz="1400" b="0">
                <a:sym typeface="Arial Narrow" pitchFamily="34" charset="0"/>
              </a:rPr>
              <a:pPr/>
              <a:t>Russia</a:t>
            </a:fld>
            <a:endParaRPr lang="en-US" sz="1400" b="0">
              <a:sym typeface="Arial Narrow" pitchFamily="34" charset="0"/>
            </a:endParaRPr>
          </a:p>
        </p:txBody>
      </p:sp>
      <p:sp>
        <p:nvSpPr>
          <p:cNvPr id="1816607" name="Rectangle 29"/>
          <p:cNvSpPr>
            <a:spLocks noChangeArrowheads="1"/>
          </p:cNvSpPr>
          <p:nvPr>
            <p:custDataLst>
              <p:tags r:id="rId43"/>
            </p:custDataLst>
          </p:nvPr>
        </p:nvSpPr>
        <p:spPr bwMode="auto">
          <a:xfrm>
            <a:off x="7154862" y="5883275"/>
            <a:ext cx="795337" cy="212725"/>
          </a:xfrm>
          <a:prstGeom prst="rect">
            <a:avLst/>
          </a:prstGeom>
          <a:noFill/>
          <a:ln w="9525" algn="ctr">
            <a:noFill/>
            <a:round/>
            <a:headEnd/>
            <a:tailEnd/>
          </a:ln>
        </p:spPr>
        <p:txBody>
          <a:bodyPr wrap="none" lIns="0" tIns="0" rIns="0" bIns="0" anchor="ctr"/>
          <a:lstStyle/>
          <a:p>
            <a:fld id="{7C6FF26B-57F9-4FB4-B6C0-34892A4C6F86}" type="datetime'S''''''''o''ut''''''''''''h ''A''''''''f''r''ic''''''a'">
              <a:rPr lang="en-US" sz="1400" b="0">
                <a:sym typeface="Arial Narrow" pitchFamily="34" charset="0"/>
              </a:rPr>
              <a:pPr/>
              <a:t>South Africa</a:t>
            </a:fld>
            <a:endParaRPr lang="en-US" sz="1400" b="0">
              <a:sym typeface="Arial Narrow" pitchFamily="34" charset="0"/>
            </a:endParaRPr>
          </a:p>
        </p:txBody>
      </p:sp>
      <p:sp>
        <p:nvSpPr>
          <p:cNvPr id="1816627" name="Rectangle 27"/>
          <p:cNvSpPr>
            <a:spLocks noChangeArrowheads="1"/>
          </p:cNvSpPr>
          <p:nvPr>
            <p:custDataLst>
              <p:tags r:id="rId44"/>
            </p:custDataLst>
          </p:nvPr>
        </p:nvSpPr>
        <p:spPr bwMode="auto">
          <a:xfrm>
            <a:off x="7154862" y="5092700"/>
            <a:ext cx="341312" cy="212725"/>
          </a:xfrm>
          <a:prstGeom prst="rect">
            <a:avLst/>
          </a:prstGeom>
          <a:noFill/>
          <a:ln w="9525" algn="ctr">
            <a:noFill/>
            <a:round/>
            <a:headEnd/>
            <a:tailEnd/>
          </a:ln>
        </p:spPr>
        <p:txBody>
          <a:bodyPr wrap="none" lIns="0" tIns="0" rIns="0" bIns="0" anchor="ctr"/>
          <a:lstStyle/>
          <a:p>
            <a:fld id="{93CE3285-F28C-40B6-9CF8-6ED70B4BE5C9}" type="datetime'''''''''I''''''''''''n''d''''''''''ia'''''''''''''''''''">
              <a:rPr lang="en-US" sz="1400">
                <a:sym typeface="Arial Narrow" pitchFamily="34" charset="0"/>
              </a:rPr>
              <a:pPr/>
              <a:t>India</a:t>
            </a:fld>
            <a:endParaRPr lang="en-US" sz="1400">
              <a:sym typeface="Arial Narrow" pitchFamily="34" charset="0"/>
            </a:endParaRPr>
          </a:p>
        </p:txBody>
      </p:sp>
      <p:sp>
        <p:nvSpPr>
          <p:cNvPr id="1816610" name="Rectangle 26"/>
          <p:cNvSpPr>
            <a:spLocks noChangeArrowheads="1"/>
          </p:cNvSpPr>
          <p:nvPr>
            <p:custDataLst>
              <p:tags r:id="rId45"/>
            </p:custDataLst>
          </p:nvPr>
        </p:nvSpPr>
        <p:spPr bwMode="auto">
          <a:xfrm>
            <a:off x="7154862" y="5356225"/>
            <a:ext cx="363537" cy="212725"/>
          </a:xfrm>
          <a:prstGeom prst="rect">
            <a:avLst/>
          </a:prstGeom>
          <a:noFill/>
          <a:ln w="9525" algn="ctr">
            <a:noFill/>
            <a:round/>
            <a:headEnd/>
            <a:tailEnd/>
          </a:ln>
        </p:spPr>
        <p:txBody>
          <a:bodyPr wrap="none" lIns="0" tIns="0" rIns="0" bIns="0" anchor="ctr"/>
          <a:lstStyle/>
          <a:p>
            <a:fld id="{835B142D-8040-4419-97A2-CC05770FA8A6}" type="datetime'''''''''''B''''''''''''''''''ra''''''''''''z''''''''''il'''">
              <a:rPr lang="en-US" sz="1400" b="0">
                <a:sym typeface="Arial Narrow" pitchFamily="34" charset="0"/>
              </a:rPr>
              <a:pPr/>
              <a:t>Brazil</a:t>
            </a:fld>
            <a:endParaRPr lang="en-US" sz="1400" b="0">
              <a:sym typeface="Arial Narrow" pitchFamily="34" charset="0"/>
            </a:endParaRPr>
          </a:p>
        </p:txBody>
      </p:sp>
      <p:sp>
        <p:nvSpPr>
          <p:cNvPr id="1816611" name="Rectangle 23"/>
          <p:cNvSpPr>
            <a:spLocks noChangeArrowheads="1"/>
          </p:cNvSpPr>
          <p:nvPr>
            <p:custDataLst>
              <p:tags r:id="rId46"/>
            </p:custDataLst>
          </p:nvPr>
        </p:nvSpPr>
        <p:spPr bwMode="auto">
          <a:xfrm>
            <a:off x="7154862" y="4829175"/>
            <a:ext cx="420687" cy="212725"/>
          </a:xfrm>
          <a:prstGeom prst="rect">
            <a:avLst/>
          </a:prstGeom>
          <a:noFill/>
          <a:ln w="9525" algn="ctr">
            <a:noFill/>
            <a:round/>
            <a:headEnd/>
            <a:tailEnd/>
          </a:ln>
        </p:spPr>
        <p:txBody>
          <a:bodyPr wrap="none" lIns="0" tIns="0" rIns="0" bIns="0" anchor="ctr"/>
          <a:lstStyle/>
          <a:p>
            <a:fld id="{C61BF1BD-A858-4807-88D2-A4B672B0A1A3}" type="datetime'''J''''''''''''''''''a''''''''''p''a''''''n'''''''">
              <a:rPr lang="en-US" sz="1400">
                <a:sym typeface="Arial Narrow" pitchFamily="34" charset="0"/>
              </a:rPr>
              <a:pPr/>
              <a:t>Japan</a:t>
            </a:fld>
            <a:endParaRPr lang="en-US" sz="1400">
              <a:sym typeface="Arial Narrow" pitchFamily="34" charset="0"/>
            </a:endParaRPr>
          </a:p>
        </p:txBody>
      </p:sp>
      <p:sp>
        <p:nvSpPr>
          <p:cNvPr id="1816613" name="Rectangle 22"/>
          <p:cNvSpPr>
            <a:spLocks noChangeArrowheads="1"/>
          </p:cNvSpPr>
          <p:nvPr>
            <p:custDataLst>
              <p:tags r:id="rId47"/>
            </p:custDataLst>
          </p:nvPr>
        </p:nvSpPr>
        <p:spPr bwMode="auto">
          <a:xfrm>
            <a:off x="7154862" y="4565650"/>
            <a:ext cx="631825" cy="212725"/>
          </a:xfrm>
          <a:prstGeom prst="rect">
            <a:avLst/>
          </a:prstGeom>
          <a:noFill/>
          <a:ln w="9525" algn="ctr">
            <a:noFill/>
            <a:round/>
            <a:headEnd/>
            <a:tailEnd/>
          </a:ln>
        </p:spPr>
        <p:txBody>
          <a:bodyPr wrap="none" lIns="0" tIns="0" rIns="0" bIns="0" anchor="ctr"/>
          <a:lstStyle/>
          <a:p>
            <a:fld id="{13ADAB98-9E07-4278-AD57-D66F8FCD373F}" type="datetime'''''''''G''er''''''''''''m''''''''''a''''''''n''''y'''''''''''">
              <a:rPr lang="en-US" sz="1400">
                <a:sym typeface="Arial Narrow" pitchFamily="34" charset="0"/>
              </a:rPr>
              <a:pPr/>
              <a:t>Germany</a:t>
            </a:fld>
            <a:endParaRPr lang="en-US" sz="1400">
              <a:sym typeface="Arial Narrow" pitchFamily="34" charset="0"/>
            </a:endParaRPr>
          </a:p>
        </p:txBody>
      </p:sp>
      <p:sp>
        <p:nvSpPr>
          <p:cNvPr id="1816608" name="Rectangle 19"/>
          <p:cNvSpPr>
            <a:spLocks noChangeArrowheads="1"/>
          </p:cNvSpPr>
          <p:nvPr>
            <p:custDataLst>
              <p:tags r:id="rId48"/>
            </p:custDataLst>
          </p:nvPr>
        </p:nvSpPr>
        <p:spPr bwMode="auto">
          <a:xfrm>
            <a:off x="7154862" y="3608387"/>
            <a:ext cx="306387" cy="212725"/>
          </a:xfrm>
          <a:prstGeom prst="rect">
            <a:avLst/>
          </a:prstGeom>
          <a:noFill/>
          <a:ln w="9525" algn="ctr">
            <a:noFill/>
            <a:round/>
            <a:headEnd/>
            <a:tailEnd/>
          </a:ln>
        </p:spPr>
        <p:txBody>
          <a:bodyPr wrap="none" lIns="0" tIns="0" rIns="0" bIns="0" anchor="ctr"/>
          <a:lstStyle/>
          <a:p>
            <a:fld id="{54D7E87F-9D60-46B6-A7BA-F6BD7FD7191C}" type="datetime'U''''''S''''''''''''''''''A'''''''''''''''''">
              <a:rPr lang="en-US" sz="1400">
                <a:sym typeface="Arial Narrow" pitchFamily="34" charset="0"/>
              </a:rPr>
              <a:pPr/>
              <a:t>USA</a:t>
            </a:fld>
            <a:endParaRPr lang="en-US" sz="1400">
              <a:sym typeface="Arial Narrow" pitchFamily="34" charset="0"/>
            </a:endParaRPr>
          </a:p>
        </p:txBody>
      </p:sp>
      <p:sp>
        <p:nvSpPr>
          <p:cNvPr id="1816606" name="Rectangle 17"/>
          <p:cNvSpPr>
            <a:spLocks noChangeArrowheads="1"/>
          </p:cNvSpPr>
          <p:nvPr>
            <p:custDataLst>
              <p:tags r:id="rId49"/>
            </p:custDataLst>
          </p:nvPr>
        </p:nvSpPr>
        <p:spPr bwMode="auto">
          <a:xfrm>
            <a:off x="7154862" y="4302125"/>
            <a:ext cx="209550" cy="212725"/>
          </a:xfrm>
          <a:prstGeom prst="rect">
            <a:avLst/>
          </a:prstGeom>
          <a:noFill/>
          <a:ln w="9525" algn="ctr">
            <a:noFill/>
            <a:round/>
            <a:headEnd/>
            <a:tailEnd/>
          </a:ln>
        </p:spPr>
        <p:txBody>
          <a:bodyPr wrap="none" lIns="0" tIns="0" rIns="0" bIns="0" anchor="ctr"/>
          <a:lstStyle/>
          <a:p>
            <a:fld id="{71BCD265-A315-4739-BFE5-16A7E4DB41DB}" type="datetime'''''''''''''''''''''''''''''U''''''''''''''''K'''''''''">
              <a:rPr lang="en-US" sz="1400">
                <a:sym typeface="Arial Narrow" pitchFamily="34" charset="0"/>
              </a:rPr>
              <a:pPr/>
              <a:t>UK</a:t>
            </a:fld>
            <a:endParaRPr lang="en-US" sz="1400">
              <a:sym typeface="Arial Narrow" pitchFamily="34" charset="0"/>
            </a:endParaRPr>
          </a:p>
        </p:txBody>
      </p:sp>
      <p:sp>
        <p:nvSpPr>
          <p:cNvPr id="1816605" name="Rectangle 16"/>
          <p:cNvSpPr>
            <a:spLocks noChangeArrowheads="1"/>
          </p:cNvSpPr>
          <p:nvPr>
            <p:custDataLst>
              <p:tags r:id="rId50"/>
            </p:custDataLst>
          </p:nvPr>
        </p:nvSpPr>
        <p:spPr bwMode="auto">
          <a:xfrm>
            <a:off x="7154862" y="3871912"/>
            <a:ext cx="404812" cy="212725"/>
          </a:xfrm>
          <a:prstGeom prst="rect">
            <a:avLst/>
          </a:prstGeom>
          <a:noFill/>
          <a:ln w="9525" algn="ctr">
            <a:noFill/>
            <a:round/>
            <a:headEnd/>
            <a:tailEnd/>
          </a:ln>
        </p:spPr>
        <p:txBody>
          <a:bodyPr wrap="none" lIns="0" tIns="0" rIns="0" bIns="0" anchor="ctr"/>
          <a:lstStyle/>
          <a:p>
            <a:fld id="{59E5E470-A245-4861-9F84-6EE95DF2F3D6}" type="datetime'''''''''C''''''h''''''''''''''''ina'''''''''''''''">
              <a:rPr lang="en-US" sz="1400">
                <a:sym typeface="Arial Narrow" pitchFamily="34" charset="0"/>
              </a:rPr>
              <a:pPr/>
              <a:t>China</a:t>
            </a:fld>
            <a:endParaRPr lang="en-US" sz="1400">
              <a:sym typeface="Arial Narrow" pitchFamily="34" charset="0"/>
            </a:endParaRPr>
          </a:p>
        </p:txBody>
      </p:sp>
      <p:sp>
        <p:nvSpPr>
          <p:cNvPr id="1816628" name="Text Box 5"/>
          <p:cNvSpPr txBox="1">
            <a:spLocks noChangeArrowheads="1"/>
          </p:cNvSpPr>
          <p:nvPr>
            <p:custDataLst>
              <p:tags r:id="rId51"/>
            </p:custDataLst>
          </p:nvPr>
        </p:nvSpPr>
        <p:spPr bwMode="auto">
          <a:xfrm>
            <a:off x="80963" y="1063625"/>
            <a:ext cx="4919662" cy="430887"/>
          </a:xfrm>
          <a:prstGeom prst="rect">
            <a:avLst/>
          </a:prstGeom>
          <a:solidFill>
            <a:schemeClr val="bg1"/>
          </a:solidFill>
          <a:ln w="9525">
            <a:noFill/>
            <a:miter lim="800000"/>
            <a:headEnd/>
            <a:tailEnd/>
          </a:ln>
        </p:spPr>
        <p:txBody>
          <a:bodyPr wrap="square" lIns="0" tIns="0" rIns="0" bIns="0">
            <a:spAutoFit/>
          </a:bodyPr>
          <a:lstStyle/>
          <a:p>
            <a:r>
              <a:rPr lang="en-GB" sz="1400" dirty="0"/>
              <a:t>Share of total global articles published</a:t>
            </a:r>
          </a:p>
          <a:p>
            <a:r>
              <a:rPr lang="en-GB" sz="1400" b="0" dirty="0"/>
              <a:t>(annual increase in total number of articles of 5.3%) (percent)</a:t>
            </a:r>
            <a:endParaRPr lang="en-US" sz="1400" b="0" dirty="0"/>
          </a:p>
        </p:txBody>
      </p:sp>
      <p:sp>
        <p:nvSpPr>
          <p:cNvPr id="1816629" name="Oval 27"/>
          <p:cNvSpPr>
            <a:spLocks noChangeArrowheads="1"/>
          </p:cNvSpPr>
          <p:nvPr>
            <p:custDataLst>
              <p:tags r:id="rId52"/>
            </p:custDataLst>
          </p:nvPr>
        </p:nvSpPr>
        <p:spPr bwMode="auto">
          <a:xfrm>
            <a:off x="8106700" y="3608387"/>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1.6%</a:t>
            </a:r>
            <a:endParaRPr lang="en-US" sz="1400">
              <a:solidFill>
                <a:schemeClr val="bg1"/>
              </a:solidFill>
            </a:endParaRPr>
          </a:p>
        </p:txBody>
      </p:sp>
      <p:sp>
        <p:nvSpPr>
          <p:cNvPr id="1816630" name="Oval 27"/>
          <p:cNvSpPr>
            <a:spLocks noChangeArrowheads="1"/>
          </p:cNvSpPr>
          <p:nvPr>
            <p:custDataLst>
              <p:tags r:id="rId53"/>
            </p:custDataLst>
          </p:nvPr>
        </p:nvSpPr>
        <p:spPr bwMode="auto">
          <a:xfrm>
            <a:off x="8108950" y="5888037"/>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6.1%</a:t>
            </a:r>
            <a:endParaRPr lang="en-US" sz="1400">
              <a:solidFill>
                <a:schemeClr val="bg1"/>
              </a:solidFill>
            </a:endParaRPr>
          </a:p>
        </p:txBody>
      </p:sp>
      <p:sp>
        <p:nvSpPr>
          <p:cNvPr id="1816631" name="Oval 27"/>
          <p:cNvSpPr>
            <a:spLocks noChangeArrowheads="1"/>
          </p:cNvSpPr>
          <p:nvPr>
            <p:custDataLst>
              <p:tags r:id="rId54"/>
            </p:custDataLst>
          </p:nvPr>
        </p:nvSpPr>
        <p:spPr bwMode="auto">
          <a:xfrm>
            <a:off x="8108950" y="3871912"/>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19.5%</a:t>
            </a:r>
            <a:endParaRPr lang="en-US" sz="1400">
              <a:solidFill>
                <a:schemeClr val="bg1"/>
              </a:solidFill>
            </a:endParaRPr>
          </a:p>
        </p:txBody>
      </p:sp>
      <p:sp>
        <p:nvSpPr>
          <p:cNvPr id="1816632" name="Oval 27"/>
          <p:cNvSpPr>
            <a:spLocks noChangeArrowheads="1"/>
          </p:cNvSpPr>
          <p:nvPr>
            <p:custDataLst>
              <p:tags r:id="rId55"/>
            </p:custDataLst>
          </p:nvPr>
        </p:nvSpPr>
        <p:spPr bwMode="auto">
          <a:xfrm>
            <a:off x="8108950" y="4305300"/>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3.2%</a:t>
            </a:r>
            <a:endParaRPr lang="en-US" sz="1400">
              <a:solidFill>
                <a:schemeClr val="bg1"/>
              </a:solidFill>
            </a:endParaRPr>
          </a:p>
        </p:txBody>
      </p:sp>
      <p:sp>
        <p:nvSpPr>
          <p:cNvPr id="1816633" name="Oval 27"/>
          <p:cNvSpPr>
            <a:spLocks noChangeArrowheads="1"/>
          </p:cNvSpPr>
          <p:nvPr>
            <p:custDataLst>
              <p:tags r:id="rId56"/>
            </p:custDataLst>
          </p:nvPr>
        </p:nvSpPr>
        <p:spPr bwMode="auto">
          <a:xfrm>
            <a:off x="8108950" y="4573587"/>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3.5%</a:t>
            </a:r>
            <a:endParaRPr lang="en-US" sz="1400">
              <a:solidFill>
                <a:schemeClr val="bg1"/>
              </a:solidFill>
            </a:endParaRPr>
          </a:p>
        </p:txBody>
      </p:sp>
      <p:sp>
        <p:nvSpPr>
          <p:cNvPr id="1816634" name="Oval 27"/>
          <p:cNvSpPr>
            <a:spLocks noChangeArrowheads="1"/>
          </p:cNvSpPr>
          <p:nvPr>
            <p:custDataLst>
              <p:tags r:id="rId57"/>
            </p:custDataLst>
          </p:nvPr>
        </p:nvSpPr>
        <p:spPr bwMode="auto">
          <a:xfrm>
            <a:off x="8108950" y="4833937"/>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1.8%</a:t>
            </a:r>
            <a:endParaRPr lang="en-US" sz="1400">
              <a:solidFill>
                <a:schemeClr val="bg1"/>
              </a:solidFill>
            </a:endParaRPr>
          </a:p>
        </p:txBody>
      </p:sp>
      <p:sp>
        <p:nvSpPr>
          <p:cNvPr id="1816635" name="Oval 27"/>
          <p:cNvSpPr>
            <a:spLocks noChangeArrowheads="1"/>
          </p:cNvSpPr>
          <p:nvPr>
            <p:custDataLst>
              <p:tags r:id="rId58"/>
            </p:custDataLst>
          </p:nvPr>
        </p:nvSpPr>
        <p:spPr bwMode="auto">
          <a:xfrm>
            <a:off x="8108950" y="5084762"/>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8.1%</a:t>
            </a:r>
            <a:endParaRPr lang="en-US" sz="1400">
              <a:solidFill>
                <a:schemeClr val="bg1"/>
              </a:solidFill>
            </a:endParaRPr>
          </a:p>
        </p:txBody>
      </p:sp>
      <p:sp>
        <p:nvSpPr>
          <p:cNvPr id="1816636" name="Oval 27"/>
          <p:cNvSpPr>
            <a:spLocks noChangeArrowheads="1"/>
          </p:cNvSpPr>
          <p:nvPr>
            <p:custDataLst>
              <p:tags r:id="rId59"/>
            </p:custDataLst>
          </p:nvPr>
        </p:nvSpPr>
        <p:spPr bwMode="auto">
          <a:xfrm>
            <a:off x="8108950" y="5359400"/>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12.5%</a:t>
            </a:r>
            <a:endParaRPr lang="en-US" sz="1400">
              <a:solidFill>
                <a:schemeClr val="bg1"/>
              </a:solidFill>
            </a:endParaRPr>
          </a:p>
        </p:txBody>
      </p:sp>
      <p:sp>
        <p:nvSpPr>
          <p:cNvPr id="1816637" name="Oval 27"/>
          <p:cNvSpPr>
            <a:spLocks noChangeArrowheads="1"/>
          </p:cNvSpPr>
          <p:nvPr>
            <p:custDataLst>
              <p:tags r:id="rId60"/>
            </p:custDataLst>
          </p:nvPr>
        </p:nvSpPr>
        <p:spPr bwMode="auto">
          <a:xfrm>
            <a:off x="8108950" y="5614987"/>
            <a:ext cx="882650" cy="215900"/>
          </a:xfrm>
          <a:prstGeom prst="ellipse">
            <a:avLst/>
          </a:prstGeom>
          <a:solidFill>
            <a:srgbClr val="CC9900"/>
          </a:solidFill>
          <a:ln w="9525" algn="ctr">
            <a:noFill/>
            <a:round/>
            <a:headEnd/>
            <a:tailEnd/>
          </a:ln>
        </p:spPr>
        <p:txBody>
          <a:bodyPr anchor="ctr"/>
          <a:lstStyle/>
          <a:p>
            <a:pPr algn="ctr" defTabSz="977900"/>
            <a:r>
              <a:rPr lang="en-GB" sz="1400">
                <a:solidFill>
                  <a:schemeClr val="bg1"/>
                </a:solidFill>
              </a:rPr>
              <a:t>0.7%</a:t>
            </a:r>
            <a:endParaRPr lang="en-US" sz="1400">
              <a:solidFill>
                <a:schemeClr val="bg1"/>
              </a:solidFill>
            </a:endParaRPr>
          </a:p>
        </p:txBody>
      </p:sp>
      <p:sp>
        <p:nvSpPr>
          <p:cNvPr id="1816638" name="Text Box 5"/>
          <p:cNvSpPr txBox="1">
            <a:spLocks noChangeArrowheads="1"/>
          </p:cNvSpPr>
          <p:nvPr>
            <p:custDataLst>
              <p:tags r:id="rId61"/>
            </p:custDataLst>
          </p:nvPr>
        </p:nvSpPr>
        <p:spPr bwMode="auto">
          <a:xfrm>
            <a:off x="7431088" y="1098550"/>
            <a:ext cx="1608137" cy="152400"/>
          </a:xfrm>
          <a:prstGeom prst="rect">
            <a:avLst/>
          </a:prstGeom>
          <a:noFill/>
          <a:ln w="9525">
            <a:noFill/>
            <a:miter lim="800000"/>
            <a:headEnd/>
            <a:tailEnd/>
          </a:ln>
        </p:spPr>
        <p:txBody>
          <a:bodyPr lIns="0" tIns="0" rIns="0" bIns="0">
            <a:spAutoFit/>
          </a:bodyPr>
          <a:lstStyle/>
          <a:p>
            <a:r>
              <a:rPr lang="en-GB" sz="1000"/>
              <a:t>(Bold indicates in global top 10)</a:t>
            </a:r>
          </a:p>
        </p:txBody>
      </p:sp>
      <p:sp>
        <p:nvSpPr>
          <p:cNvPr id="1816639" name="Text Box 5"/>
          <p:cNvSpPr txBox="1">
            <a:spLocks noChangeArrowheads="1"/>
          </p:cNvSpPr>
          <p:nvPr>
            <p:custDataLst>
              <p:tags r:id="rId62"/>
            </p:custDataLst>
          </p:nvPr>
        </p:nvSpPr>
        <p:spPr bwMode="auto">
          <a:xfrm>
            <a:off x="8115300" y="2347912"/>
            <a:ext cx="876300" cy="425450"/>
          </a:xfrm>
          <a:prstGeom prst="rect">
            <a:avLst/>
          </a:prstGeom>
          <a:noFill/>
          <a:ln w="9525">
            <a:noFill/>
            <a:miter lim="800000"/>
            <a:headEnd/>
            <a:tailEnd/>
          </a:ln>
        </p:spPr>
        <p:txBody>
          <a:bodyPr lIns="0" tIns="0" rIns="0" bIns="0" anchor="b">
            <a:noAutofit/>
          </a:bodyPr>
          <a:lstStyle/>
          <a:p>
            <a:r>
              <a:rPr lang="en-GB" sz="1400"/>
              <a:t>Publications CAGR</a:t>
            </a:r>
          </a:p>
        </p:txBody>
      </p:sp>
      <p:sp>
        <p:nvSpPr>
          <p:cNvPr id="1816640" name="Line 82"/>
          <p:cNvSpPr>
            <a:spLocks noChangeShapeType="1"/>
          </p:cNvSpPr>
          <p:nvPr>
            <p:custDataLst>
              <p:tags r:id="rId63"/>
            </p:custDataLst>
          </p:nvPr>
        </p:nvSpPr>
        <p:spPr bwMode="auto">
          <a:xfrm>
            <a:off x="8115300" y="2846387"/>
            <a:ext cx="947738" cy="0"/>
          </a:xfrm>
          <a:prstGeom prst="line">
            <a:avLst/>
          </a:prstGeom>
          <a:noFill/>
          <a:ln w="28575">
            <a:solidFill>
              <a:srgbClr val="CC9900"/>
            </a:solidFill>
            <a:round/>
            <a:headEnd/>
            <a:tailEnd/>
          </a:ln>
        </p:spPr>
        <p:txBody>
          <a:bodyPr wrap="none" anchor="ctr"/>
          <a:lstStyle/>
          <a:p>
            <a:endParaRPr lang="en-US"/>
          </a:p>
        </p:txBody>
      </p:sp>
      <p:sp>
        <p:nvSpPr>
          <p:cNvPr id="1816641" name="Rectangle 3"/>
          <p:cNvSpPr>
            <a:spLocks noChangeArrowheads="1"/>
          </p:cNvSpPr>
          <p:nvPr>
            <p:custDataLst>
              <p:tags r:id="rId64"/>
            </p:custDataLst>
          </p:nvPr>
        </p:nvSpPr>
        <p:spPr bwMode="auto">
          <a:xfrm>
            <a:off x="80963" y="6578600"/>
            <a:ext cx="7620000" cy="152400"/>
          </a:xfrm>
          <a:prstGeom prst="rect">
            <a:avLst/>
          </a:prstGeom>
          <a:noFill/>
          <a:ln w="9525">
            <a:noFill/>
            <a:miter lim="800000"/>
            <a:headEnd/>
            <a:tailEnd/>
          </a:ln>
        </p:spPr>
        <p:txBody>
          <a:bodyPr lIns="0" tIns="0" rIns="0" bIns="0" anchor="b">
            <a:spAutoFit/>
          </a:bodyPr>
          <a:lstStyle/>
          <a:p>
            <a:pPr marL="574675" indent="-574675" eaLnBrk="0" hangingPunct="0">
              <a:buClr>
                <a:srgbClr val="FF9900"/>
              </a:buClr>
              <a:buSzPct val="70000"/>
              <a:buFont typeface="Wingdings" pitchFamily="2" charset="2"/>
              <a:buNone/>
              <a:tabLst>
                <a:tab pos="457200" algn="r"/>
                <a:tab pos="571500" algn="l"/>
              </a:tabLst>
            </a:pPr>
            <a:r>
              <a:rPr lang="en-GB" sz="1000" b="0"/>
              <a:t>	Source:	Scopus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2178" name="Object 2" hidden="1"/>
          <p:cNvGraphicFramePr>
            <a:graphicFrameLocks noChangeAspect="1"/>
          </p:cNvGraphicFramePr>
          <p:nvPr/>
        </p:nvGraphicFramePr>
        <p:xfrm>
          <a:off x="0" y="0"/>
          <a:ext cx="158750" cy="158750"/>
        </p:xfrm>
        <a:graphic>
          <a:graphicData uri="http://schemas.openxmlformats.org/presentationml/2006/ole">
            <p:oleObj spid="_x0000_s1842178" name="think-cell Slide" r:id="rId9" imgW="360" imgH="360" progId="">
              <p:embed/>
            </p:oleObj>
          </a:graphicData>
        </a:graphic>
      </p:graphicFrame>
      <p:pic>
        <p:nvPicPr>
          <p:cNvPr id="1842179" name="Picture 4"/>
          <p:cNvPicPr>
            <a:picLocks noChangeAspect="1" noChangeArrowheads="1"/>
          </p:cNvPicPr>
          <p:nvPr>
            <p:custDataLst>
              <p:tags r:id="rId2"/>
            </p:custDataLst>
          </p:nvPr>
        </p:nvPicPr>
        <p:blipFill>
          <a:blip r:embed="rId10" cstate="print"/>
          <a:srcRect/>
          <a:stretch>
            <a:fillRect/>
          </a:stretch>
        </p:blipFill>
        <p:spPr bwMode="auto">
          <a:xfrm>
            <a:off x="622300" y="1016000"/>
            <a:ext cx="8521700" cy="5535613"/>
          </a:xfrm>
          <a:prstGeom prst="rect">
            <a:avLst/>
          </a:prstGeom>
          <a:noFill/>
          <a:ln w="9525">
            <a:noFill/>
            <a:miter lim="800000"/>
            <a:headEnd/>
            <a:tailEnd/>
          </a:ln>
        </p:spPr>
      </p:pic>
      <p:sp>
        <p:nvSpPr>
          <p:cNvPr id="1842180" name="Rectangle 2"/>
          <p:cNvSpPr>
            <a:spLocks noGrp="1" noChangeArrowheads="1"/>
          </p:cNvSpPr>
          <p:nvPr>
            <p:ph type="title"/>
            <p:custDataLst>
              <p:tags r:id="rId3"/>
            </p:custDataLst>
          </p:nvPr>
        </p:nvSpPr>
        <p:spPr>
          <a:xfrm>
            <a:off x="76200" y="76200"/>
            <a:ext cx="9067800" cy="685800"/>
          </a:xfrm>
        </p:spPr>
        <p:txBody>
          <a:bodyPr/>
          <a:lstStyle/>
          <a:p>
            <a:r>
              <a:rPr lang="en-GB" smtClean="0"/>
              <a:t>Three messages</a:t>
            </a:r>
            <a:endParaRPr lang="en-US" smtClean="0"/>
          </a:p>
        </p:txBody>
      </p:sp>
      <p:sp>
        <p:nvSpPr>
          <p:cNvPr id="1842181" name="Rectangle 5"/>
          <p:cNvSpPr>
            <a:spLocks noGrp="1" noChangeArrowheads="1"/>
          </p:cNvSpPr>
          <p:nvPr>
            <p:ph type="sldNum" sz="quarter" idx="10"/>
            <p:custDataLst>
              <p:tags r:id="rId4"/>
            </p:custDataLst>
          </p:nvPr>
        </p:nvSpPr>
        <p:spPr>
          <a:noFill/>
        </p:spPr>
        <p:txBody>
          <a:bodyPr/>
          <a:lstStyle/>
          <a:p>
            <a:fld id="{2D2DE763-DF9B-4D1B-BE22-54FE2005E339}" type="slidenum">
              <a:rPr lang="en-US" smtClean="0"/>
              <a:pPr/>
              <a:t>8</a:t>
            </a:fld>
            <a:endParaRPr lang="en-US" smtClean="0"/>
          </a:p>
        </p:txBody>
      </p:sp>
      <p:sp>
        <p:nvSpPr>
          <p:cNvPr id="6" name="Rectangle 5"/>
          <p:cNvSpPr/>
          <p:nvPr>
            <p:custDataLst>
              <p:tags r:id="rId5"/>
            </p:custDataLst>
          </p:nvPr>
        </p:nvSpPr>
        <p:spPr bwMode="auto">
          <a:xfrm>
            <a:off x="614363" y="4460875"/>
            <a:ext cx="8529637" cy="2092325"/>
          </a:xfrm>
          <a:prstGeom prst="rect">
            <a:avLst/>
          </a:prstGeom>
          <a:solidFill>
            <a:schemeClr val="tx1">
              <a:lumMod val="85000"/>
              <a:lumOff val="15000"/>
              <a:alpha val="76000"/>
            </a:schemeClr>
          </a:solidFill>
          <a:ln w="9525" cap="flat" cmpd="sng" algn="ctr">
            <a:noFill/>
            <a:prstDash val="solid"/>
            <a:round/>
            <a:headEnd type="none" w="med" len="med"/>
            <a:tailEnd type="none" w="med" len="med"/>
          </a:ln>
          <a:effectLst/>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eaLnBrk="0" hangingPunct="0">
              <a:defRPr/>
            </a:pPr>
            <a:endParaRPr lang="en-US">
              <a:ea typeface="ＭＳ Ｐゴシック" pitchFamily="-64" charset="-128"/>
              <a:cs typeface="ＭＳ Ｐゴシック" charset="-128"/>
            </a:endParaRPr>
          </a:p>
        </p:txBody>
      </p:sp>
      <p:sp>
        <p:nvSpPr>
          <p:cNvPr id="7" name="Rectangle 6"/>
          <p:cNvSpPr>
            <a:spLocks noChangeArrowheads="1"/>
          </p:cNvSpPr>
          <p:nvPr>
            <p:custDataLst>
              <p:tags r:id="rId6"/>
            </p:custDataLst>
          </p:nvPr>
        </p:nvSpPr>
        <p:spPr bwMode="auto">
          <a:xfrm>
            <a:off x="703263" y="4533900"/>
            <a:ext cx="8262937" cy="1200150"/>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a:lstStyle>
          <a:p>
            <a:pPr marL="342900" indent="-342900" eaLnBrk="0" hangingPunct="0">
              <a:buFontTx/>
              <a:buAutoNum type="arabicPeriod"/>
              <a:defRPr/>
            </a:pPr>
            <a:r>
              <a:rPr lang="en-GB" sz="1800" dirty="0" smtClean="0">
                <a:solidFill>
                  <a:schemeClr val="bg1">
                    <a:lumMod val="50000"/>
                  </a:schemeClr>
                </a:solidFill>
                <a:latin typeface="Arial Rounded MT Bold" pitchFamily="34" charset="0"/>
              </a:rPr>
              <a:t>Investment in a scientific base matters, and the global landscape is changing dramatically</a:t>
            </a:r>
          </a:p>
          <a:p>
            <a:pPr marL="342900" indent="-342900" eaLnBrk="0" hangingPunct="0">
              <a:buFontTx/>
              <a:buAutoNum type="arabicPeriod"/>
              <a:defRPr/>
            </a:pPr>
            <a:endParaRPr lang="en-GB" sz="1800" dirty="0" smtClean="0">
              <a:solidFill>
                <a:schemeClr val="accent3">
                  <a:lumMod val="95000"/>
                </a:schemeClr>
              </a:solidFill>
              <a:latin typeface="Arial Rounded MT Bold" pitchFamily="34" charset="0"/>
            </a:endParaRPr>
          </a:p>
          <a:p>
            <a:pPr marL="342900" indent="-342900" eaLnBrk="0" hangingPunct="0">
              <a:buFontTx/>
              <a:buAutoNum type="arabicPeriod"/>
              <a:defRPr/>
            </a:pPr>
            <a:r>
              <a:rPr lang="en-GB" sz="1800" dirty="0" smtClean="0">
                <a:solidFill>
                  <a:schemeClr val="accent3">
                    <a:lumMod val="95000"/>
                  </a:schemeClr>
                </a:solidFill>
                <a:latin typeface="Arial Rounded MT Bold" pitchFamily="34" charset="0"/>
              </a:rPr>
              <a:t>Science is increasingly global, driven by you</a:t>
            </a:r>
            <a:endParaRPr lang="en-US" sz="1800" dirty="0">
              <a:solidFill>
                <a:schemeClr val="accent3">
                  <a:lumMod val="95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6160&quot;&gt;&lt;version val=&quot;17973&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5&quot;&gt;&lt;elem m_fUsage=&quot;5.46316053489101350000E+000&quot;&gt;&lt;m_ppcolschidx val=&quot;0&quot;/&gt;&lt;m_rgb r=&quot;ff&quot; g=&quot;cc&quot; b=&quot;66&quot;/&gt;&lt;/elem&gt;&lt;elem m_fUsage=&quot;1.87920456777752550000E+000&quot;&gt;&lt;m_ppcolschidx val=&quot;0&quot;/&gt;&lt;m_rgb r=&quot;cc&quot; g=&quot;99&quot; b=&quot;0&quot;/&gt;&lt;/elem&gt;&lt;elem m_fUsage=&quot;1.13863033953187730000E+000&quot;&gt;&lt;m_ppcolschidx val=&quot;0&quot;/&gt;&lt;m_rgb r=&quot;ff&quot; g=&quot;66&quot; b=&quot;0&quot;/&gt;&lt;/elem&gt;&lt;elem m_fUsage=&quot;5.50086698769185480000E-001&quot;&gt;&lt;m_ppcolschidx val=&quot;0&quot;/&gt;&lt;m_rgb r=&quot;ff&quot; g=&quot;ff&quot; b=&quot;66&quot;/&gt;&lt;/elem&gt;&lt;elem m_fUsage=&quot;3.87420489000000150000E-001&quot;&gt;&lt;m_ppcolschidx val=&quot;0&quot;/&gt;&lt;m_rgb r=&quot;f2&quot; g=&quot;35&quot; b=&quot;69&quot;/&gt;&lt;/elem&gt;&lt;/m_vecMRU&gt;&lt;/m_mruColor&gt;&lt;m_agendatheme&gt;&lt;m_aagendaitemprops&gt;&lt;elem&gt;&lt;m_bVisible val=&quot;1&quot;/&gt;&lt;m_font&gt;&lt;m_bBold val=&quot;1&quot;/&gt;&lt;/m_font&gt;&lt;m_colFont&gt;&lt;m_ppcolschidx val=&quot;2&quot;/&gt;&lt;/m_colFont&gt;&lt;m_fill&gt;&lt;m_bVisible val=&quot;0&quot;/&gt;&lt;/m_fill&gt;&lt;m_linestyle&gt;&lt;m_bVisible val=&quot;1&quot;/&gt;&lt;m_nWeight val=&quot;6&quot;/&gt;&lt;m_col&gt;&lt;m_ppcolschidx val=&quot;2&quot;/&gt;&lt;/m_col&gt;&lt;m_msolinedashstyle val=&quot;1&quot;/&gt;&lt;m_msoarrowheadstyleBegin val=&quot;1&quot;/&gt;&lt;m_msoarrowheadstyleEnd val=&quot;1&quot;/&gt;&lt;/m_linestyle&gt;&lt;/elem&gt;&lt;elem&gt;&lt;m_bVisible val=&quot;1&quot;/&gt;&lt;m_font&gt;&lt;m_bBold val=&quot;1&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1&quot;/&gt;&lt;/m_font&gt;&lt;m_colFont&gt;&lt;m_ppcolschidx val=&quot;2&quot;/&gt;&lt;/m_colFont&gt;&lt;m_fill&gt;&lt;m_bVisible val=&quot;0&quot;/&gt;&lt;/m_fill&gt;&lt;m_linestyle&gt;&lt;m_bVisible val=&quot;1&quot;/&gt;&lt;m_nWeight val=&quot;6&quot;/&gt;&lt;m_col&gt;&lt;m_ppcolschidx val=&quot;2&quot;/&gt;&lt;/m_col&gt;&lt;m_msolinedashstyle val=&quot;1&quot;/&gt;&lt;m_msoarrowheadstyleBegin val=&quot;1&quot;/&gt;&lt;m_msoarrowheadstyleEnd val=&quot;1&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0&quot;/&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0&quot;/&gt;&lt;/elem&gt;&lt;/m_aagendaitemprops&gt;&lt;m_linestyleTopBottomLine&gt;&lt;m_bVisible val=&quot;0&quot;/&gt;&lt;/m_linestyleTopBottomLine&gt;&lt;/m_agendatheme&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873"/>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Cuav59BjUmWUfJolDD9E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0jpjiWpP4UyzNwujbL0V5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NH.pV53dVkGuLvwjp7kxj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l1qFg80oSEu31IodmnMpc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Ut3Ljld2PE60A1XJHnVks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7KnY9Trga0ynLKdkrZhsu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kqc0GA3TlE6Aon5yJ43ar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OIYbGrxkbkS1RG1kivJX3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nJhaEx6Ij0egATvcJkVSY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PrIVCpHxs0yzzI4PTlXMD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xsYq79A720eq2Q.umUo47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pyu6_su2fUyCevW2FWeEM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eAfGi1PfrEGhq97ltaY1K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og8sCdk8_U6M7LuUaEp99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6dlogLplDEmrbtaXEa_3f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fTPnsFPu20mYAFTPPXs3_A"/>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w1Xoqx7XU0igQVUrTDxuF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t.IOmyWMOEafZQfviTOXN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Pz45FBxgYUq0TFaeoeth6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H6JL_gnM2U6OpX3eXqFDf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f5sQ_clXk2CwN7F5rFgp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RxDmbo4RXUGyQyuDcSaNk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kkDybPA0BkmaZKNFqdbRH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yiO3HDmIPkKT9yqAjw2TiA"/>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BBRB8z7x7kmSyjkNcRjQi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WKK3LauyUUen4z13XH4GXQ"/>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CPdk0nJOrEaLIAjYSJ2eU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bHMzkS0mG0ODEinEu7_c0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7fm2CiO46U2uNpnrRVM9AA"/>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McUfodmQ8kKvtRCiTr1d5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QcKvalddvEueQQw9cOaSp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S.a0H4NNM0GyjYbIDiHBl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KYNnVeb3oEiTExi23pa7g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favkOofGeUas46b4XmdaV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Vnbwlrn4t0K27b8PcEJJN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l1izekvDgkO0Yhq8UiNUbA"/>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dHJU4DLFpECyILU3IcpaI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GOhbnj0DlkK4icGtYLeaA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ZHZYjUf4sUCbz14JSym7u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8nEfddXO00.qYNob8CoHI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iMt5JV3LIUOM_YKYG9XOR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wY7xqjU3qUqHFi_wcNvB.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ZPymQq6K10SB3YGxXmCba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6qct1w5BOkGRcOKhVpxyx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DNrpyNrmPUuaoH3KwHyGwQ"/>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vNJjMgPSSkSXBAaFaNWuT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cu_aLwiDOEC2veDEQ75wT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IkQ645wC3USTGAeqtfLiu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dG.fxxHlnkivh_8Ztv0xj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S.a0H4NNM0GyjYbIDiHBl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KYNnVeb3oEiTExi23pa7gA"/>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t.IOmyWMOEafZQfviTOXN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Pz45FBxgYUq0TFaeoeth6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H6JL_gnM2U6OpX3eXqFDfg"/>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f5sQ_clXk2CwN7F5rFgp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scUl_3K0_keYCe2vj5Tuz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RxDmbo4RXUGyQyuDcSaNk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VBzYXWRL6UmMdgxtV_rI0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mDvToupXkkeo7EnDUxKJe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xoW9VzDod0qu1NU8tamwD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YuIptBekq0GrhTikpL96mA"/>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2R9AuxPO8kGSRSaaHZ.asQ"/>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FYW.UmTbX0m3DksfYbalDg"/>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oSdnbJEmE6toc9AM49ZB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EHtOpnPxuES5JVuJsOdp8Q"/>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8nJri2drt0et2EpuybJHE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i0ahToOIWEyWlp2LU_xFFg"/>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Pscoh97pYUWqbRksINBWA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SuY.Hk8zyU6GlJUVWxBXzA"/>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15CbNdTzUOrOP17y59QQ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KIsRRzXVSES13LPbqUMlb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uc0R55dHTUCsWQWpkN91bQ"/>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hzmNlXRvx0uimlqfomWCj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jW5.ekhOykWwWDpw3C3rI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PrucJYOAP0KD5X.1Nnpn2Q"/>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lu4WrHisPkarrJbayRz91A"/>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33V91oBlWkqQJeSa1oSeH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ORI6Mh08p0mFm28bbazVfA"/>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pNJSWtKTKUa4bpllBJxFGw"/>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IZeknUKgL0uz8UBziu9LE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Wv4_.9qP50ePv3Ny22bmr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mDvToupXkkeo7EnDUxKJe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xoW9VzDod0qu1NU8tamwDg"/>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26UqjyJgmky1BcJIg3LCSQ"/>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gCN55xehTEOjeoEePeYNlw"/>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bZ15MWWkgEKArOddnv7xsQ"/>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VdEf8NCEc0yPgMy1VGgPRA"/>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6Sd9ePFHaUWlOyuRZ5l3W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1jJOAa0U00iZNBtVCgRPOA"/>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FR0SdzJfCkmOBNDAM6Y7Rg"/>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dttEecWDzkOd9DuG.qBPl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HeLzi1W5eEmPxtmx8jUq.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1KQk0swFu0iglWzDk_rMg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2XZBhuTqoEi7j015HMYSp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WoDOgyQkKk2DbtvOj7oUTA"/>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9g5W6l9UykOuocqGK8mAM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4JcL2JltLESwjDUHGYcUqQ"/>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FoxuIKpxd0emp3vOAW2_NQ"/>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hZFtBZtjIUKcUmkWM7932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05YkzKlmqkGrRFuunaZqM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YOXuslasjEKAf7rD1s06EQ"/>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tjdMv3SARE23lZgYViOaoQ"/>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gRB6ihY5V02ItuP4aBfxlA"/>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Eg6MHX_iR0qLFRGwoBDY7Q"/>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XgidWSzJBUOEIAfuDC.8j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YKZ4HSUCr0.l0rHTYdFcKA"/>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N9Pt7FICJkepCUquga364A"/>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8gIDobUs0qOE1A_FYCgyg"/>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l6vIY2SNy0eMdn76Qpggbw"/>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4svgEBYCzE2iEDLicH9p.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6xmOnkKY0OJyRzCAZ3QU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TGbc0XNPdkKKTUHvBku8RQ"/>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WEmpWhoXkEqlGCg4LJ_bCg"/>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l89hNX0rIEOXj139OCuIrg"/>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tsFQ9lfNZkONFcbXEbHqPg"/>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aQ5uR56DSUa2hTv_eNEYC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cBqQfZ28kkmWz4aLx1J7n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wnvkZ0LcLUGMxQ0FhrkKdg"/>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cqM69goj6kq9Gfe8mnPMtA"/>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_onoGPqtQUmmozdWdjn79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EJIOOQIAvESgedkxfpIiKg"/>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GaakaFNcG06.i61NSRnjj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DwJF_lWK0G291El00uSV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PcHmS8yAXUmtxcDQTMsnL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2.op_jIWsE6BEzSZt4iMx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XRyDXAp8nU._PvmNt_FxOw"/>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3r9nvhzPakSl_bRhJU8PVw"/>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VAPkWouzJ0iRaBvCbCjQS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JRXLTddXgk63.Q4029wvi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lan9QRDiEGqLf3oqc5bdA"/>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_S93suz_70WtROvP0UCPnA"/>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CN62ozau3EytcDEzyG7DxA"/>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nQtldFdMgU6VfimxrACNV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aJU42q2hckG5zGQq4gCd3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pOqakLKaCUq3KVb1QlMlj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YiVJT6jrJUeCYfrkHtrL4A"/>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pI7yk7GhGEK46uZ7.PJbe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nIVsv58s9kaCUvh7zU525A"/>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MZxamDj2jk2032c.vY8wC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_FFATTrK2ky3BATfvmWb3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k2XwxSKv6ECPUO0CQXF54Q"/>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nUjtXiOGTEuvFZHHaIe1.A"/>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woO6PeYvyUy6sAgVBPS2BA"/>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B9Kkra.ps060sN06EyTsc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AkQnPc0I4Um9sFSOIsMaKQ"/>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GBoGjAK1HUKcyS9bQ6gPa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tAvxnshR60yA.m2Lep9iHw"/>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iefzrquP.k6TmBKDtgSqtw"/>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6QUmk.j_vk.DYI4Lo0.hIw"/>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2xKg.9RgREC4_AKIv3rnMw"/>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OXFGo8WKkk2jMZy1hLZ.zQ"/>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gGrQR7sc2kiUTUWOSdyaqg"/>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xXGw2bAHN0mETOhVwd0.0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mbf13uC64ky0UKLBRpwzmg"/>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qFrrM8605028K6pfYEAWF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uGzKTeIizEK59DxSYTN2KQ"/>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nfhiPcPCWEqA7JFhHIIDHQ"/>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Col_rZC0sk.fPJcyu_Etrg"/>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9diDSlfHtUSiduD4mCQq.Q"/>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3aJE8nBzIka35S3wLd1uA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ZJLRzoz7K0qHm49M4TnvLg"/>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hFVD3k1JokqaHrEfz4UV2Q"/>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gowjeboxrEmdrDxMJaXBkw"/>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wLtHrENHrEuDLO4CIPhqb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4q2t57Zdt06DAL3mpYoZV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Sky8c7rv_kiGW2pj0GsX0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NWcEpr3f0U21p9IceywowQ"/>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st1iz4opsk.hkySTHUBv5A"/>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auVCyV.60ECjuZV0S8jnGA"/>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3DhY6SUtSE.LyQRURtJZL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iMUum1YgBUCjibAfN61RkA"/>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Pj7QovDx8U2bBNW22BAxbQ"/>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Tk0JyILpkUWB.OnpfKKnCA"/>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PL4gEGJOa0GP5P4wDkOovQ"/>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5CM7Jq_hbEG4IhDaCa51P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MTzLNCt91EiFTYsYbhDTRg"/>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4zqjbmZieEuq1ci77fT1G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ySypKv17tUi5_jwNGGQ0hQ"/>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XQH3A7ZCk0mOp0BuaZwj7w"/>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ZSeN5hw6kUma2tn2MWEwfQ"/>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_htEntRq1UCJXuRcRmY_a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uif60MiOLEeL5vCUeMrvc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9wrNS.izZEmXB8616ISBQA"/>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vWXo8FNsh0SCuhLbzFOvD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WTO9sZEMs0Sr7GsckSLfZg"/>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xhojatHub0mqKF8BGLxx7w"/>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oJFdVlR0J0CLU3PBhSyduw"/>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W1srVwuYaUWQBGJSbWoQP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s4hP59l.XkSeJ4iyPDrzXw"/>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twnM8Z.ske2.5FptNlR8A"/>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gpx0AJZaoUyZMJ48h6vSbA"/>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icV9MB4tFk.TsxfSIQHdsw"/>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NfJi1Jg5.Uq0_JM6zeGuc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tPb5e.H5y10Wt55o6e0ROk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te2MYUvmpikegusvV7WGppw"/>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tpxh7TTd2V0G3N0E2TeodgA"/>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Z93aKdLeKEO4gW91l5LnEA"/>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EgYNAf2mv02uNdccA0HGsw"/>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tKV0bCmLG0qjRM5c0MNxj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pGbpnB.epkqJFSBS8uxomg"/>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749gcTFU8EmFe9xPBugECA"/>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FCyHZpBiLkqQ8ZgWsfWxeQ"/>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t1u09ed6woEeKSyyRmac1LA"/>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TZGqwBZcUyoUu55499XBA"/>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uyrFKXhhFU.xvcIZcqwuyg"/>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YCwjeZczgUW13uoCsjyzpw"/>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QRIX5XRu9UuHDUGsp50DxQ"/>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94n6FIxdN0WIIM.5Xi8dew"/>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9vj8Y38R3UmwtDda61XgkA"/>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va1OR.0Ny0aqvo5LT2Azx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28y_IZTnbUyounPlwhbSAw"/>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jeqcZV84JEylgW8h7p9GU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hfEFXE5Wa02_1hSZ63gxmw"/>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tHqgSUT1o2UqE843i6.KlFQ"/>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Xoju_GgW8kSU6TCrXBJbc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tpBSPblkcUSI6jndk1xoLQ"/>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GXMp1.h3h06VWx1Xy92NzQ"/>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qb_moyXlY067_8kjMojXI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t.IOmyWMOEafZQfviTOXNw"/>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Pz45FBxgYUq0TFaeoeth6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H6JL_gnM2U6OpX3eXqFDf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19kMnqdBMU2AwcQ3BM1n0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oQ3k7nbpESCDtULoqW6Ng"/>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f5sQ_clXk2CwN7F5rFgpg"/>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RxDmbo4RXUGyQyuDcSaNk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YDb9ZJq9bkaxpwoE2keRr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3ZE0SSClZ0iJt.KVL.gXS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JVJwvtHwkqEQKnEr1w9a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eRbnnsH6C0iQZ2ZAbJbcM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exP_1rpiOU2ETX3bPRToj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PHc6E0WeS02RpnIhEanN3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D8wOuVEGkCDobVAt0viU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Lc1y.pvCLUePuRIzaM0rk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QlpkhuF6UUmKLxq4hHDGqA"/>
</p:tagLst>
</file>

<file path=ppt/tags/tag4.xml><?xml version="1.0" encoding="utf-8"?>
<p:tagLst xmlns:a="http://schemas.openxmlformats.org/drawingml/2006/main" xmlns:r="http://schemas.openxmlformats.org/officeDocument/2006/relationships" xmlns:p="http://schemas.openxmlformats.org/presentationml/2006/main">
  <p:tag name="RESIZE" val="Yes"/>
  <p:tag name="THINKCELLSHAPEDONOTDELETE" val="pWrX0VPDFFk.auqD2YMuVs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87YrGdiYN0S5yxTpBofsM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3wCgZMJqU0yb0KhCSR5Z7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I3mTKathMU6.eo2MtwGMt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t.IOmyWMOEafZQfviTOXN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Pz45FBxgYUq0TFaeoeth6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H6JL_gnM2U6OpX3eXqFDf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f5sQ_clXk2CwN7F5rFgp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xDmbo4RXUGyQyuDcSaNk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I3mTKathMU6.eo2MtwGMt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7czsjKW63UWjtGFz7.WMd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I3mTKathMU6.eo2MtwGMt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VBzYXWRL6UmMdgxtV_rI0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BzFuwDT6CkWreYfSZXaEq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7czsjKW63UWjtGFz7.WMd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VBzYXWRL6UmMdgxtV_rI0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BzFuwDT6CkWreYfSZXaEq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TfWkMERGp0Oo24crrbYgF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gICrDb.0lkKGVdTFNUFKR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oJge5aJESE6_sPTDMlrrc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udUYElF4WkKgcI3nO07i7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1QuheUmyOEKiowvGEfCso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SZcBFd8TSECuw59g1RUWV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Fn9Njys_fUSyv5cy8UTUp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GAS_BpyT.0ux4KP2XbVOY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8WmE1vAaQkOQms80wXOaV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oeIgqZ8e8Eis.6m1NfGiv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Vzlou4eruk6u5j4NHf4CA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pH4YTePiREORbiI6IH88x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Y34.KpWOMUGLPN_fzvV6A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OO1HbmwpMUuMf5grhLRPA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7Fb4pffD2k2XV9s.4uBdT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cqv6sisbR0OITPk1KGAyK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EHoB9OSRkmB7DRoBtOOvA"/>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23.anq6KLUKrZoLZZ6WVa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5xF4bV.kSkZdJ2ldaDJ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736Prnj830qE57BExWSP0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bHozYhyCK0OgXVvTApoeh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ON9wZXmhtU2bfXr7KikFP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ZTVBrLTp2EqnujTjIedE8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PKLCWoDg2k.dOK2c5THdQ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AS4EOV.chU.HLDzpCQYXG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0g9CtOjurEqLmAOPLWy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Xz4p7N9NsEqlmyov8dnmg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ir6MW16WQU23yNOF.m7gf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CJGmmedXU6MfASJSZIzg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rbof3L4MGUmszvAUu.e12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ic8vziq0fkOQk.SkGjjL6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0Sbew1X2dE2DJMrQsL7_G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eEFPPAp3tUyWKZx5ME9q0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zm31ieenJkytAIKLuMNZB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Em0S5K_SQke8buo6itii2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PVFI6XjSoE6EjcXUQrRbr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3BFZXKJ.N0.jjEVQXYVHK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u24hZF3F3EC5z1K1FJ_G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qFvI_ctYDk6yTV6YYQHTiA"/>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IlT_rnabZ02s3gMIOchqF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C_uQMV87ok6TTsI046fOa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ki80Lk2voEeTjRnvZxIo1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0bPeKHyEl0KA.Jfxn6YWB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O89azq3m8UO2D9FxLg6BC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MtWg47EyWkGCj7bpWxH1s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qvndnOLiTUSz0i44Xq3C0A"/>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R1LTf4J5cEuxZ8SbhAffU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e_tiXeMvUeTSxzWFAH8r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GGOQat078EetmMBLNFyT3w"/>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2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ueprint">
  <a:themeElements>
    <a:clrScheme name="Bluepr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ueprint">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pr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pr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pr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pr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uepri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pr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pr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pr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pr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pr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Default Design">
  <a:themeElements>
    <a:clrScheme name="5_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fontScheme name="6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5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5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5_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37441</TotalTime>
  <Words>2499</Words>
  <Application>Microsoft Office PowerPoint</Application>
  <PresentationFormat>On-screen Show (4:3)</PresentationFormat>
  <Paragraphs>393</Paragraphs>
  <Slides>25</Slides>
  <Notes>25</Notes>
  <HiddenSlides>0</HiddenSlides>
  <MMClips>0</MMClips>
  <ScaleCrop>false</ScaleCrop>
  <HeadingPairs>
    <vt:vector size="6" baseType="variant">
      <vt:variant>
        <vt:lpstr>Theme</vt:lpstr>
      </vt:variant>
      <vt:variant>
        <vt:i4>4</vt:i4>
      </vt:variant>
      <vt:variant>
        <vt:lpstr>Embedded OLE Servers</vt:lpstr>
      </vt:variant>
      <vt:variant>
        <vt:i4>3</vt:i4>
      </vt:variant>
      <vt:variant>
        <vt:lpstr>Slide Titles</vt:lpstr>
      </vt:variant>
      <vt:variant>
        <vt:i4>25</vt:i4>
      </vt:variant>
    </vt:vector>
  </HeadingPairs>
  <TitlesOfParts>
    <vt:vector size="32" baseType="lpstr">
      <vt:lpstr>Default Design</vt:lpstr>
      <vt:lpstr>2_Default Design</vt:lpstr>
      <vt:lpstr>Blueprint</vt:lpstr>
      <vt:lpstr>6_Default Design</vt:lpstr>
      <vt:lpstr>Image</vt:lpstr>
      <vt:lpstr>think-cell Slide</vt:lpstr>
      <vt:lpstr>Chart</vt:lpstr>
      <vt:lpstr>Slide 0</vt:lpstr>
      <vt:lpstr>Introduction</vt:lpstr>
      <vt:lpstr>As a science information company, we have a unique vantage point on science</vt:lpstr>
      <vt:lpstr>What do we hear?</vt:lpstr>
      <vt:lpstr>Three messages</vt:lpstr>
      <vt:lpstr>Slide 5</vt:lpstr>
      <vt:lpstr>Slide 6</vt:lpstr>
      <vt:lpstr>Slide 7</vt:lpstr>
      <vt:lpstr>Three messages</vt:lpstr>
      <vt:lpstr>International collaboration is increasing rapidly</vt:lpstr>
      <vt:lpstr>International collaboration correlates strongly with publication impact </vt:lpstr>
      <vt:lpstr>South African research collaboration map</vt:lpstr>
      <vt:lpstr>Three messages</vt:lpstr>
      <vt:lpstr>Tools to map national strengths to focus and co-ordinate R&amp;D investments  (country level – South Africa - 16 strengths)</vt:lpstr>
      <vt:lpstr>Slide 14</vt:lpstr>
      <vt:lpstr>How extensively does Stellenbosch collaborate domestically within these strengths?</vt:lpstr>
      <vt:lpstr>How extensively does Stellenbosch collaborate internationally within these strengths?</vt:lpstr>
      <vt:lpstr>Tools to map collaboration networks to strengthen existing ones and identify new opportunities (Stellenbosch)</vt:lpstr>
      <vt:lpstr>Tools to manage the natural networks – The Scientific Diaspora (South Africa)</vt:lpstr>
      <vt:lpstr>Where do they go?</vt:lpstr>
      <vt:lpstr>Which institutes did they come from?</vt:lpstr>
      <vt:lpstr>What fields are they active in?</vt:lpstr>
      <vt:lpstr>Who are they?</vt:lpstr>
      <vt:lpstr>Three messages</vt:lpstr>
      <vt:lpstr>Slide 24</vt:lpstr>
    </vt:vector>
  </TitlesOfParts>
  <Company>Elsevier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Information Technology</cp:lastModifiedBy>
  <cp:revision>1131</cp:revision>
  <dcterms:created xsi:type="dcterms:W3CDTF">2004-06-09T09:21:57Z</dcterms:created>
  <dcterms:modified xsi:type="dcterms:W3CDTF">2011-05-11T07:09:28Z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PageLayout">
    <vt:lpwstr>Message</vt:lpwstr>
  </property>
  <property fmtid="{D5CDD505-2E9C-101B-9397-08002B2CF9AE}" pid="3" name="Title">
    <vt:lpwstr>PowerPoint Presentation</vt:lpwstr>
  </property>
  <property fmtid="{D5CDD505-2E9C-101B-9397-08002B2CF9AE}" pid="4" name="Final">
    <vt:bool>true</vt:bool>
  </property>
  <property fmtid="{D5CDD505-2E9C-101B-9397-08002B2CF9AE}" pid="5" name="Event">
    <vt:lpwstr/>
  </property>
  <property fmtid="{D5CDD505-2E9C-101B-9397-08002B2CF9AE}" pid="6" name="Delivery Date">
    <vt:lpwstr/>
  </property>
  <property fmtid="{D5CDD505-2E9C-101B-9397-08002B2CF9AE}" pid="7" name="docid">
    <vt:lpwstr/>
  </property>
</Properties>
</file>