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69" r:id="rId4"/>
    <p:sldId id="268" r:id="rId5"/>
    <p:sldId id="267" r:id="rId6"/>
    <p:sldId id="266" r:id="rId7"/>
    <p:sldId id="265" r:id="rId8"/>
    <p:sldId id="264" r:id="rId9"/>
    <p:sldId id="263" r:id="rId10"/>
    <p:sldId id="260" r:id="rId11"/>
    <p:sldId id="262" r:id="rId12"/>
    <p:sldId id="274" r:id="rId13"/>
    <p:sldId id="257" r:id="rId14"/>
    <p:sldId id="275" r:id="rId15"/>
    <p:sldId id="272" r:id="rId16"/>
    <p:sldId id="270" r:id="rId17"/>
    <p:sldId id="258" r:id="rId18"/>
    <p:sldId id="259" r:id="rId19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5EC5-36B8-4A39-9EB1-C0E5BE3B60E1}" type="datetimeFigureOut">
              <a:rPr lang="en-ZA" smtClean="0"/>
              <a:pPr/>
              <a:t>2010/10/22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D5DB7-5EAA-4BC4-B315-CF06CE7EC126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markshuttleworth.com/biography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Mrs Ina Smith</a:t>
            </a:r>
          </a:p>
          <a:p>
            <a:r>
              <a:rPr lang="en-ZA" i="1" dirty="0"/>
              <a:t>E-Research Repository Manager, Library and Information Service,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620713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ZA" b="1" dirty="0"/>
              <a:t>Mr Mark </a:t>
            </a:r>
            <a:r>
              <a:rPr lang="en-ZA" b="1" dirty="0" err="1" smtClean="0"/>
              <a:t>Shuttleworth</a:t>
            </a:r>
            <a:endParaRPr lang="en-ZA" b="1" i="1" dirty="0"/>
          </a:p>
          <a:p>
            <a:r>
              <a:rPr lang="en-ZA" i="1" dirty="0"/>
              <a:t>Open Source Software Community Leader </a:t>
            </a:r>
            <a:r>
              <a:rPr lang="en-ZA" i="1" dirty="0">
                <a:hlinkClick r:id="rId2"/>
              </a:rPr>
              <a:t>http://</a:t>
            </a:r>
            <a:r>
              <a:rPr lang="en-ZA" i="1" dirty="0" smtClean="0">
                <a:hlinkClick r:id="rId2"/>
              </a:rPr>
              <a:t>www.markshuttleworth.com/biography</a:t>
            </a:r>
            <a:r>
              <a:rPr lang="en-ZA" i="1" dirty="0" smtClean="0"/>
              <a:t> </a:t>
            </a:r>
            <a:endParaRPr lang="en-ZA" i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Ms Ellen Tise (Senior Director: Library and Information Service, Stellenbosch University) with Prof </a:t>
            </a:r>
            <a:r>
              <a:rPr lang="en-US" dirty="0" err="1" smtClean="0"/>
              <a:t>Russel</a:t>
            </a:r>
            <a:r>
              <a:rPr lang="en-US" dirty="0" smtClean="0"/>
              <a:t> </a:t>
            </a:r>
            <a:r>
              <a:rPr lang="en-US" dirty="0" err="1" smtClean="0"/>
              <a:t>Botman</a:t>
            </a:r>
            <a:r>
              <a:rPr lang="en-US" dirty="0" smtClean="0"/>
              <a:t> (Rector and Vice-Chancellor of the Stellenbosch University), signing the </a:t>
            </a:r>
            <a:r>
              <a:rPr lang="en-ZA" b="1" dirty="0"/>
              <a:t>Berlin Declaration on Open Access to Knowledge in the</a:t>
            </a:r>
          </a:p>
          <a:p>
            <a:r>
              <a:rPr lang="en-ZA" b="1" dirty="0"/>
              <a:t>Sciences and </a:t>
            </a:r>
            <a:r>
              <a:rPr lang="en-ZA" b="1" dirty="0" smtClean="0"/>
              <a:t>Humanities</a:t>
            </a:r>
          </a:p>
          <a:p>
            <a:r>
              <a:rPr lang="en-ZA" i="1" dirty="0" smtClean="0"/>
              <a:t>Photo</a:t>
            </a:r>
            <a:r>
              <a:rPr lang="en-ZA" i="1" dirty="0" smtClean="0"/>
              <a:t>: Anton Jordaan, </a:t>
            </a:r>
            <a:r>
              <a:rPr lang="en-ZA" i="1" dirty="0" smtClean="0"/>
              <a:t>SCPS</a:t>
            </a:r>
            <a:endParaRPr lang="en-Z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836" r="683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dirty="0" smtClean="0"/>
              <a:t>Prof </a:t>
            </a:r>
            <a:r>
              <a:rPr lang="en-US" b="1" dirty="0" err="1" smtClean="0"/>
              <a:t>Russel</a:t>
            </a:r>
            <a:r>
              <a:rPr lang="en-US" b="1" dirty="0" smtClean="0"/>
              <a:t> </a:t>
            </a:r>
            <a:r>
              <a:rPr lang="en-US" b="1" dirty="0" err="1" smtClean="0"/>
              <a:t>Botman</a:t>
            </a:r>
            <a:endParaRPr lang="en-US" b="1" dirty="0" smtClean="0"/>
          </a:p>
          <a:p>
            <a:r>
              <a:rPr lang="en-US" dirty="0" smtClean="0"/>
              <a:t>Rector and Vice-Chancellor, Stellenbosch University</a:t>
            </a:r>
            <a:endParaRPr lang="en-Z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Photo: Desmond Thompson</a:t>
            </a:r>
            <a:endParaRPr lang="en-Z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21" r="552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Prof Magda Fourie</a:t>
            </a:r>
          </a:p>
          <a:p>
            <a:r>
              <a:rPr lang="en-ZA" i="1" dirty="0"/>
              <a:t>Vice-Rector: Teaching,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Ms Ellen Tise</a:t>
            </a:r>
          </a:p>
          <a:p>
            <a:r>
              <a:rPr lang="en-ZA" i="1" dirty="0"/>
              <a:t>Senior Director: Library and Information Service,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Prof Geo </a:t>
            </a:r>
            <a:r>
              <a:rPr lang="en-ZA" b="1" dirty="0" err="1"/>
              <a:t>Quinot</a:t>
            </a:r>
            <a:endParaRPr lang="en-ZA" b="1" dirty="0"/>
          </a:p>
          <a:p>
            <a:r>
              <a:rPr lang="en-ZA" i="1" dirty="0"/>
              <a:t>Editor: </a:t>
            </a:r>
            <a:r>
              <a:rPr lang="en-ZA" i="1" dirty="0" err="1"/>
              <a:t>Stellenbosch</a:t>
            </a:r>
            <a:r>
              <a:rPr lang="en-ZA" i="1" dirty="0"/>
              <a:t> Law Review &amp; Lecturer: Faculty of Law,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ZA" b="1" dirty="0"/>
              <a:t>Dr </a:t>
            </a:r>
            <a:r>
              <a:rPr lang="en-ZA" b="1" dirty="0" err="1"/>
              <a:t>Corné</a:t>
            </a:r>
            <a:r>
              <a:rPr lang="en-ZA" b="1" dirty="0"/>
              <a:t> </a:t>
            </a:r>
            <a:r>
              <a:rPr lang="en-ZA" b="1" dirty="0" err="1"/>
              <a:t>Schutte</a:t>
            </a:r>
            <a:endParaRPr lang="en-ZA" b="1" dirty="0"/>
          </a:p>
          <a:p>
            <a:r>
              <a:rPr lang="en-ZA" i="1" dirty="0"/>
              <a:t>Editorial Board Member: SA Journal for Industrial Engineering &amp; Lecturer: Industrial Engineering</a:t>
            </a:r>
            <a:r>
              <a:rPr lang="en-ZA" i="1" dirty="0" smtClean="0"/>
              <a:t>, Faculty </a:t>
            </a:r>
            <a:r>
              <a:rPr lang="en-ZA" i="1" dirty="0"/>
              <a:t>of Engineering,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Prof Willie </a:t>
            </a:r>
            <a:r>
              <a:rPr lang="en-ZA" b="1" dirty="0" err="1"/>
              <a:t>Perold</a:t>
            </a:r>
            <a:endParaRPr lang="en-ZA" b="1" dirty="0"/>
          </a:p>
          <a:p>
            <a:r>
              <a:rPr lang="en-ZA" i="1" dirty="0"/>
              <a:t>Vice-Dean: Research, Faculty of Engineering, </a:t>
            </a:r>
            <a:r>
              <a:rPr lang="en-ZA" i="1" dirty="0" err="1"/>
              <a:t>Stellenbosch</a:t>
            </a:r>
            <a:r>
              <a:rPr lang="en-ZA" i="1" dirty="0"/>
              <a:t> University</a:t>
            </a:r>
            <a:endParaRPr lang="en-ZA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b="1" dirty="0"/>
              <a:t>Prof Wim Gevers</a:t>
            </a:r>
          </a:p>
          <a:p>
            <a:r>
              <a:rPr lang="en-ZA" i="1" dirty="0"/>
              <a:t>Associate Director: Academic &amp; Lecturer, University of </a:t>
            </a:r>
            <a:r>
              <a:rPr lang="en-ZA" i="1" dirty="0" err="1"/>
              <a:t>Stellenbosch</a:t>
            </a:r>
            <a:r>
              <a:rPr lang="en-ZA" i="1" dirty="0"/>
              <a:t> Business School</a:t>
            </a:r>
            <a:endParaRPr lang="en-ZA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ZA" b="1" dirty="0"/>
              <a:t>Prof Wolfgang Preiser</a:t>
            </a:r>
          </a:p>
          <a:p>
            <a:r>
              <a:rPr lang="en-ZA" i="1" dirty="0"/>
              <a:t>Professor and Head: Division of Medical Virology, Department of Pathology, Faculty of Health Sciences</a:t>
            </a:r>
            <a:r>
              <a:rPr lang="en-ZA" i="1" dirty="0" smtClean="0"/>
              <a:t>, </a:t>
            </a:r>
            <a:r>
              <a:rPr lang="en-ZA" i="1" dirty="0" err="1" smtClean="0"/>
              <a:t>Stellenbosch</a:t>
            </a:r>
            <a:r>
              <a:rPr lang="en-ZA" i="1" dirty="0" smtClean="0"/>
              <a:t> </a:t>
            </a:r>
            <a:r>
              <a:rPr lang="en-ZA" i="1" dirty="0"/>
              <a:t>University</a:t>
            </a:r>
            <a:endParaRPr lang="en-ZA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Ms Elda Nolte </a:t>
            </a:r>
            <a:r>
              <a:rPr lang="en-US" i="1" dirty="0" smtClean="0"/>
              <a:t>(</a:t>
            </a:r>
            <a:r>
              <a:rPr lang="en-ZA" i="1" dirty="0" smtClean="0"/>
              <a:t>Director: </a:t>
            </a:r>
            <a:r>
              <a:rPr lang="en-ZA" i="1" dirty="0"/>
              <a:t>C</a:t>
            </a:r>
            <a:r>
              <a:rPr lang="en-ZA" i="1" dirty="0" smtClean="0"/>
              <a:t>lient Services and Human Resource Management) introduces  </a:t>
            </a:r>
            <a:r>
              <a:rPr lang="en-ZA" b="1" dirty="0" smtClean="0"/>
              <a:t>Prof </a:t>
            </a:r>
            <a:r>
              <a:rPr lang="en-ZA" b="1" dirty="0"/>
              <a:t>Pierre de </a:t>
            </a:r>
            <a:r>
              <a:rPr lang="en-ZA" b="1" dirty="0" smtClean="0"/>
              <a:t>Villiers </a:t>
            </a:r>
            <a:r>
              <a:rPr lang="en-ZA" i="1" dirty="0" smtClean="0"/>
              <a:t>(Managing </a:t>
            </a:r>
            <a:r>
              <a:rPr lang="en-ZA" i="1" dirty="0"/>
              <a:t>Director: AOSIS (Pty) Ltd</a:t>
            </a:r>
            <a:r>
              <a:rPr lang="en-ZA" i="1" dirty="0" smtClean="0"/>
              <a:t>.)  via </a:t>
            </a:r>
            <a:r>
              <a:rPr lang="en-ZA" i="1" dirty="0" err="1" smtClean="0"/>
              <a:t>Skype</a:t>
            </a:r>
            <a:r>
              <a:rPr lang="en-ZA" i="1" dirty="0" smtClean="0"/>
              <a:t>, streamed from UNISA, South Africa</a:t>
            </a:r>
            <a:endParaRPr lang="en-ZA" i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237</Words>
  <Application>Microsoft Office PowerPoint</Application>
  <PresentationFormat>On-screen Show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Stellenbosch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13</cp:revision>
  <dcterms:created xsi:type="dcterms:W3CDTF">2010-10-21T12:58:44Z</dcterms:created>
  <dcterms:modified xsi:type="dcterms:W3CDTF">2010-10-22T08:18:24Z</dcterms:modified>
</cp:coreProperties>
</file>